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9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3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4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25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26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40"/>
  </p:notesMasterIdLst>
  <p:handoutMasterIdLst>
    <p:handoutMasterId r:id="rId41"/>
  </p:handoutMasterIdLst>
  <p:sldIdLst>
    <p:sldId id="321" r:id="rId3"/>
    <p:sldId id="568" r:id="rId4"/>
    <p:sldId id="556" r:id="rId5"/>
    <p:sldId id="515" r:id="rId6"/>
    <p:sldId id="536" r:id="rId7"/>
    <p:sldId id="581" r:id="rId8"/>
    <p:sldId id="514" r:id="rId9"/>
    <p:sldId id="539" r:id="rId10"/>
    <p:sldId id="540" r:id="rId11"/>
    <p:sldId id="595" r:id="rId12"/>
    <p:sldId id="596" r:id="rId13"/>
    <p:sldId id="597" r:id="rId14"/>
    <p:sldId id="598" r:id="rId15"/>
    <p:sldId id="599" r:id="rId16"/>
    <p:sldId id="600" r:id="rId17"/>
    <p:sldId id="570" r:id="rId18"/>
    <p:sldId id="572" r:id="rId19"/>
    <p:sldId id="535" r:id="rId20"/>
    <p:sldId id="549" r:id="rId21"/>
    <p:sldId id="550" r:id="rId22"/>
    <p:sldId id="603" r:id="rId23"/>
    <p:sldId id="557" r:id="rId24"/>
    <p:sldId id="573" r:id="rId25"/>
    <p:sldId id="602" r:id="rId26"/>
    <p:sldId id="529" r:id="rId27"/>
    <p:sldId id="571" r:id="rId28"/>
    <p:sldId id="588" r:id="rId29"/>
    <p:sldId id="594" r:id="rId30"/>
    <p:sldId id="601" r:id="rId31"/>
    <p:sldId id="585" r:id="rId32"/>
    <p:sldId id="584" r:id="rId33"/>
    <p:sldId id="607" r:id="rId34"/>
    <p:sldId id="561" r:id="rId35"/>
    <p:sldId id="593" r:id="rId36"/>
    <p:sldId id="563" r:id="rId37"/>
    <p:sldId id="605" r:id="rId38"/>
    <p:sldId id="606" r:id="rId39"/>
  </p:sldIdLst>
  <p:sldSz cx="12192000" cy="6858000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D2FAE16A-FC05-984D-8456-FEC7EFE34EDC}">
          <p14:sldIdLst>
            <p14:sldId id="321"/>
            <p14:sldId id="568"/>
            <p14:sldId id="556"/>
            <p14:sldId id="515"/>
            <p14:sldId id="536"/>
            <p14:sldId id="581"/>
            <p14:sldId id="514"/>
            <p14:sldId id="539"/>
            <p14:sldId id="540"/>
            <p14:sldId id="595"/>
            <p14:sldId id="596"/>
            <p14:sldId id="597"/>
            <p14:sldId id="598"/>
            <p14:sldId id="599"/>
            <p14:sldId id="600"/>
            <p14:sldId id="570"/>
            <p14:sldId id="572"/>
            <p14:sldId id="535"/>
            <p14:sldId id="549"/>
            <p14:sldId id="550"/>
            <p14:sldId id="603"/>
            <p14:sldId id="557"/>
            <p14:sldId id="573"/>
            <p14:sldId id="602"/>
            <p14:sldId id="529"/>
            <p14:sldId id="571"/>
            <p14:sldId id="588"/>
            <p14:sldId id="594"/>
            <p14:sldId id="601"/>
            <p14:sldId id="585"/>
            <p14:sldId id="584"/>
            <p14:sldId id="607"/>
            <p14:sldId id="561"/>
            <p14:sldId id="593"/>
            <p14:sldId id="563"/>
            <p14:sldId id="605"/>
            <p14:sldId id="6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pos="6947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4067" userDrawn="1">
          <p15:clr>
            <a:srgbClr val="A4A3A4"/>
          </p15:clr>
        </p15:guide>
        <p15:guide id="6" pos="3749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orient="horz" pos="709" userDrawn="1">
          <p15:clr>
            <a:srgbClr val="A4A3A4"/>
          </p15:clr>
        </p15:guide>
        <p15:guide id="9" pos="2003" userDrawn="1">
          <p15:clr>
            <a:srgbClr val="A4A3A4"/>
          </p15:clr>
        </p15:guide>
        <p15:guide id="10" orient="horz" pos="2205" userDrawn="1">
          <p15:clr>
            <a:srgbClr val="A4A3A4"/>
          </p15:clr>
        </p15:guide>
        <p15:guide id="11" orient="horz" pos="3748" userDrawn="1">
          <p15:clr>
            <a:srgbClr val="A4A3A4"/>
          </p15:clr>
        </p15:guide>
        <p15:guide id="12" pos="1141" userDrawn="1">
          <p15:clr>
            <a:srgbClr val="A4A3A4"/>
          </p15:clr>
        </p15:guide>
        <p15:guide id="13" pos="7219" userDrawn="1">
          <p15:clr>
            <a:srgbClr val="A4A3A4"/>
          </p15:clr>
        </p15:guide>
        <p15:guide id="14" pos="438" userDrawn="1">
          <p15:clr>
            <a:srgbClr val="A4A3A4"/>
          </p15:clr>
        </p15:guide>
        <p15:guide id="15" pos="5654" userDrawn="1">
          <p15:clr>
            <a:srgbClr val="A4A3A4"/>
          </p15:clr>
        </p15:guide>
        <p15:guide id="17" orient="horz" pos="2682" userDrawn="1">
          <p15:clr>
            <a:srgbClr val="A4A3A4"/>
          </p15:clr>
        </p15:guide>
        <p15:guide id="18" pos="756" userDrawn="1">
          <p15:clr>
            <a:srgbClr val="A4A3A4"/>
          </p15:clr>
        </p15:guide>
        <p15:guide id="19" orient="horz" pos="913" userDrawn="1">
          <p15:clr>
            <a:srgbClr val="A4A3A4"/>
          </p15:clr>
        </p15:guide>
        <p15:guide id="20" orient="horz" pos="1752" userDrawn="1">
          <p15:clr>
            <a:srgbClr val="A4A3A4"/>
          </p15:clr>
        </p15:guide>
        <p15:guide id="21" orient="horz" pos="3589" userDrawn="1">
          <p15:clr>
            <a:srgbClr val="A4A3A4"/>
          </p15:clr>
        </p15:guide>
        <p15:guide id="22" orient="horz" pos="2024" userDrawn="1">
          <p15:clr>
            <a:srgbClr val="A4A3A4"/>
          </p15:clr>
        </p15:guide>
        <p15:guide id="23" pos="4520" userDrawn="1">
          <p15:clr>
            <a:srgbClr val="A4A3A4"/>
          </p15:clr>
        </p15:guide>
        <p15:guide id="24" orient="horz" pos="1094" userDrawn="1">
          <p15:clr>
            <a:srgbClr val="A4A3A4"/>
          </p15:clr>
        </p15:guide>
        <p15:guide id="25" orient="horz" pos="1911" userDrawn="1">
          <p15:clr>
            <a:srgbClr val="A4A3A4"/>
          </p15:clr>
        </p15:guide>
        <p15:guide id="26" orient="horz" pos="3339" userDrawn="1">
          <p15:clr>
            <a:srgbClr val="A4A3A4"/>
          </p15:clr>
        </p15:guide>
        <p15:guide id="27" orient="horz" pos="1298" userDrawn="1">
          <p15:clr>
            <a:srgbClr val="A4A3A4"/>
          </p15:clr>
        </p15:guide>
        <p15:guide id="28" pos="5246" userDrawn="1">
          <p15:clr>
            <a:srgbClr val="A4A3A4"/>
          </p15:clr>
        </p15:guide>
        <p15:guide id="29" orient="horz" pos="3453" userDrawn="1">
          <p15:clr>
            <a:srgbClr val="A4A3A4"/>
          </p15:clr>
        </p15:guide>
        <p15:guide id="30" orient="horz" pos="2999" userDrawn="1">
          <p15:clr>
            <a:srgbClr val="A4A3A4"/>
          </p15:clr>
        </p15:guide>
        <p15:guide id="31" orient="horz" pos="1548" userDrawn="1">
          <p15:clr>
            <a:srgbClr val="A4A3A4"/>
          </p15:clr>
        </p15:guide>
        <p15:guide id="32" pos="2593" userDrawn="1">
          <p15:clr>
            <a:srgbClr val="A4A3A4"/>
          </p15:clr>
        </p15:guide>
        <p15:guide id="33" pos="982" userDrawn="1">
          <p15:clr>
            <a:srgbClr val="A4A3A4"/>
          </p15:clr>
        </p15:guide>
        <p15:guide id="34" pos="1685" userDrawn="1">
          <p15:clr>
            <a:srgbClr val="A4A3A4"/>
          </p15:clr>
        </p15:guide>
        <p15:guide id="35" pos="5428" userDrawn="1">
          <p15:clr>
            <a:srgbClr val="A4A3A4"/>
          </p15:clr>
        </p15:guide>
        <p15:guide id="36" pos="2819" userDrawn="1">
          <p15:clr>
            <a:srgbClr val="A4A3A4"/>
          </p15:clr>
        </p15:guide>
        <p15:guide id="37" orient="horz" pos="1185" userDrawn="1">
          <p15:clr>
            <a:srgbClr val="A4A3A4"/>
          </p15:clr>
        </p15:guide>
        <p15:guide id="38" pos="3296" userDrawn="1">
          <p15:clr>
            <a:srgbClr val="A4A3A4"/>
          </p15:clr>
        </p15:guide>
        <p15:guide id="39" pos="1753" userDrawn="1">
          <p15:clr>
            <a:srgbClr val="A4A3A4"/>
          </p15:clr>
        </p15:guide>
        <p15:guide id="40" pos="4588" userDrawn="1">
          <p15:clr>
            <a:srgbClr val="A4A3A4"/>
          </p15:clr>
        </p15:guide>
        <p15:guide id="41" orient="horz" pos="1412" userDrawn="1">
          <p15:clr>
            <a:srgbClr val="A4A3A4"/>
          </p15:clr>
        </p15:guide>
        <p15:guide id="42" pos="6289" userDrawn="1">
          <p15:clr>
            <a:srgbClr val="A4A3A4"/>
          </p15:clr>
        </p15:guide>
        <p15:guide id="43" pos="7061" userDrawn="1">
          <p15:clr>
            <a:srgbClr val="A4A3A4"/>
          </p15:clr>
        </p15:guide>
        <p15:guide id="44" pos="4861" userDrawn="1">
          <p15:clr>
            <a:srgbClr val="A4A3A4"/>
          </p15:clr>
        </p15:guide>
        <p15:guide id="45" pos="4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Kofoed Hansen DFI" initials="MKHD" lastIdx="4" clrIdx="0">
    <p:extLst>
      <p:ext uri="{19B8F6BF-5375-455C-9EA6-DF929625EA0E}">
        <p15:presenceInfo xmlns:p15="http://schemas.microsoft.com/office/powerpoint/2012/main" userId="S-1-5-21-2100284113-1573851820-878952375-188441" providerId="AD"/>
      </p:ext>
    </p:extLst>
  </p:cmAuthor>
  <p:cmAuthor id="2" name="Louise Haugstrup Jensen DFI" initials="LHJD" lastIdx="61" clrIdx="1">
    <p:extLst>
      <p:ext uri="{19B8F6BF-5375-455C-9EA6-DF929625EA0E}">
        <p15:presenceInfo xmlns:p15="http://schemas.microsoft.com/office/powerpoint/2012/main" userId="S-1-5-21-2100284113-1573851820-878952375-188423" providerId="AD"/>
      </p:ext>
    </p:extLst>
  </p:cmAuthor>
  <p:cmAuthor id="3" name="Lena Juhl Seidelin DFI" initials="LJSD" lastIdx="20" clrIdx="2">
    <p:extLst>
      <p:ext uri="{19B8F6BF-5375-455C-9EA6-DF929625EA0E}">
        <p15:presenceInfo xmlns:p15="http://schemas.microsoft.com/office/powerpoint/2012/main" userId="S-1-5-21-2100284113-1573851820-878952375-188411" providerId="AD"/>
      </p:ext>
    </p:extLst>
  </p:cmAuthor>
  <p:cmAuthor id="4" name="Sanne Juncker Pedersen DFI" initials="SJPD" lastIdx="1" clrIdx="3">
    <p:extLst>
      <p:ext uri="{19B8F6BF-5375-455C-9EA6-DF929625EA0E}">
        <p15:presenceInfo xmlns:p15="http://schemas.microsoft.com/office/powerpoint/2012/main" userId="S-1-5-21-2100284113-1573851820-878952375-1884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A"/>
    <a:srgbClr val="B72F05"/>
    <a:srgbClr val="008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7E9639D4-E3E2-4D34-9284-5A2195B3D0D7}" styleName="Lyst layou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yst layout 2 - Markerin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4" autoAdjust="0"/>
    <p:restoredTop sz="85204" autoAdjust="0"/>
  </p:normalViewPr>
  <p:slideViewPr>
    <p:cSldViewPr snapToGrid="0" snapToObjects="1">
      <p:cViewPr varScale="1">
        <p:scale>
          <a:sx n="112" d="100"/>
          <a:sy n="112" d="100"/>
        </p:scale>
        <p:origin x="972" y="102"/>
      </p:cViewPr>
      <p:guideLst>
        <p:guide orient="horz" pos="232"/>
        <p:guide pos="370"/>
        <p:guide pos="6947"/>
        <p:guide pos="3840"/>
        <p:guide pos="4067"/>
        <p:guide pos="3749"/>
        <p:guide pos="3953"/>
        <p:guide orient="horz" pos="709"/>
        <p:guide pos="2003"/>
        <p:guide orient="horz" pos="2205"/>
        <p:guide orient="horz" pos="3748"/>
        <p:guide pos="1141"/>
        <p:guide pos="7219"/>
        <p:guide pos="438"/>
        <p:guide pos="5654"/>
        <p:guide orient="horz" pos="2682"/>
        <p:guide pos="756"/>
        <p:guide orient="horz" pos="913"/>
        <p:guide orient="horz" pos="1752"/>
        <p:guide orient="horz" pos="3589"/>
        <p:guide orient="horz" pos="2024"/>
        <p:guide pos="4520"/>
        <p:guide orient="horz" pos="1094"/>
        <p:guide orient="horz" pos="1911"/>
        <p:guide orient="horz" pos="3339"/>
        <p:guide orient="horz" pos="1298"/>
        <p:guide pos="5246"/>
        <p:guide orient="horz" pos="3453"/>
        <p:guide orient="horz" pos="2999"/>
        <p:guide orient="horz" pos="1548"/>
        <p:guide pos="2593"/>
        <p:guide pos="982"/>
        <p:guide pos="1685"/>
        <p:guide pos="5428"/>
        <p:guide pos="2819"/>
        <p:guide orient="horz" pos="1185"/>
        <p:guide pos="3296"/>
        <p:guide pos="1753"/>
        <p:guide pos="4588"/>
        <p:guide orient="horz" pos="1412"/>
        <p:guide pos="6289"/>
        <p:guide pos="7061"/>
        <p:guide pos="4861"/>
        <p:guide pos="4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9" d="100"/>
        <a:sy n="149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31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Antal%20sk&#230;rme%20g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Q11%20-%20Hvor%20ofte%20ser%20du%20serier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Q12%20-%20Hvor%20ofte%20g&#229;r%20du%20i%20biografen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Q12%20-%20Hvor%20ofte%20g&#229;r%20du%20i%20biografen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034393\Documents\&#197;rsager%20til%20biograffilm%20valg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034393\Documents\&#197;rsager%20til%20biograffilm%20valg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analysen%202024\4.%20Tabeller\Seismonaut%20spm%20-%2018_ny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Streamingtjenester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Streamingtjenester%20nye%20alderssp&#230;nd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Some%20og%20filmfrekven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Some%20og%20filmfrekven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Some%20og%20filmfrekven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Devic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Devic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Udbredelse%20mv.%20nye%20tabell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Q10%20-%20Hvor%20ofte%20ser%20du%20film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Q10%20-%20Hvor%20ofte%20ser%20du%20fil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531\grupper\Projektmapper\Spillefilm%20-%20statistik\Analyse\Ad%20hoc%20projekter\Formatanalysen\Film%20som%20format%20-%20b&#248;rneanalyse%202024\4.%20Tabeller\Q11%20-%20Hvor%20ofte%20ser%20du%20serie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Gns. antal skærme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2.9516931549200522E-2"/>
          <c:y val="9.5031270131987075E-2"/>
          <c:w val="0.95361190280662766"/>
          <c:h val="0.788285287409118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Gns. antal skærme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80C-4FE8-B877-10FD3401B65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0C-4FE8-B877-10FD3401B65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80C-4FE8-B877-10FD3401B65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0C-4FE8-B877-10FD3401B65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80C-4FE8-B877-10FD3401B65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0C-4FE8-B877-10FD3401B65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80C-4FE8-B877-10FD3401B65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0C-4FE8-B877-10FD3401B65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80C-4FE8-B877-10FD3401B65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0C-4FE8-B877-10FD3401B65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80C-4FE8-B877-10FD3401B65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80C-4FE8-B877-10FD3401B6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Sheet1!$D$3:$Q$3</c:f>
              <c:strCache>
                <c:ptCount val="13"/>
                <c:pt idx="0">
                  <c:v>Total (n=1404)</c:v>
                </c:pt>
                <c:pt idx="1">
                  <c:v>Pige (n=712)</c:v>
                </c:pt>
                <c:pt idx="2">
                  <c:v>Dreng (n=688)</c:v>
                </c:pt>
                <c:pt idx="3">
                  <c:v>5 år (n=129)</c:v>
                </c:pt>
                <c:pt idx="4">
                  <c:v>6 år (n=145)</c:v>
                </c:pt>
                <c:pt idx="5">
                  <c:v>7 år (n=142)</c:v>
                </c:pt>
                <c:pt idx="6">
                  <c:v>8 år (n=141)</c:v>
                </c:pt>
                <c:pt idx="7">
                  <c:v>9 år (n=141)</c:v>
                </c:pt>
                <c:pt idx="8">
                  <c:v>10 år (n=141)</c:v>
                </c:pt>
                <c:pt idx="9">
                  <c:v>11 år (n=142)</c:v>
                </c:pt>
                <c:pt idx="10">
                  <c:v>12 år (n=141)</c:v>
                </c:pt>
                <c:pt idx="11">
                  <c:v>13 år (n=140)</c:v>
                </c:pt>
                <c:pt idx="12">
                  <c:v>14 år (n=142)</c:v>
                </c:pt>
              </c:strCache>
            </c:strRef>
          </c:cat>
          <c:val>
            <c:numRef>
              <c:f>Sheet1!$D$14:$Q$14</c:f>
              <c:numCache>
                <c:formatCode>0.0</c:formatCode>
                <c:ptCount val="13"/>
                <c:pt idx="0">
                  <c:v>2.5534188034188037</c:v>
                </c:pt>
                <c:pt idx="1">
                  <c:v>2.3286516853932588</c:v>
                </c:pt>
                <c:pt idx="2">
                  <c:v>2.7834302325581395</c:v>
                </c:pt>
                <c:pt idx="3">
                  <c:v>0.90697674418604657</c:v>
                </c:pt>
                <c:pt idx="4">
                  <c:v>1.193103448275862</c:v>
                </c:pt>
                <c:pt idx="5">
                  <c:v>1.6971830985915493</c:v>
                </c:pt>
                <c:pt idx="6">
                  <c:v>2.1347517730496457</c:v>
                </c:pt>
                <c:pt idx="7">
                  <c:v>2.7163120567375887</c:v>
                </c:pt>
                <c:pt idx="8">
                  <c:v>2.9929078014184394</c:v>
                </c:pt>
                <c:pt idx="9">
                  <c:v>3.204225352112676</c:v>
                </c:pt>
                <c:pt idx="10">
                  <c:v>3.4893617021276597</c:v>
                </c:pt>
                <c:pt idx="11">
                  <c:v>3.4928571428571424</c:v>
                </c:pt>
                <c:pt idx="12">
                  <c:v>3.605633802816901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F-4F3E-B28C-7A939B7AF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0253664"/>
        <c:axId val="900200200"/>
      </c:barChart>
      <c:catAx>
        <c:axId val="9002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00200200"/>
        <c:crosses val="autoZero"/>
        <c:auto val="1"/>
        <c:lblAlgn val="ctr"/>
        <c:lblOffset val="100"/>
        <c:noMultiLvlLbl val="0"/>
      </c:catAx>
      <c:valAx>
        <c:axId val="900200200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00253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 smtClean="0"/>
              <a:t>ANDEL DER SER SERIER MIN. UGENTLIGT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2178453070286946E-2"/>
          <c:y val="0.12662061200411576"/>
          <c:w val="0.89875787117767736"/>
          <c:h val="0.73754418155000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A9-4FC7-AE6D-E33F8BA6A3C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7A9-4FC7-AE6D-E33F8BA6A3C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A9-4FC7-AE6D-E33F8BA6A3C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7A9-4FC7-AE6D-E33F8BA6A3C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A9-4FC7-AE6D-E33F8BA6A3C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7A9-4FC7-AE6D-E33F8BA6A3C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A9-4FC7-AE6D-E33F8BA6A3C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7A9-4FC7-AE6D-E33F8BA6A3C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A9-4FC7-AE6D-E33F8BA6A3C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7A9-4FC7-AE6D-E33F8BA6A3C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A9-4FC7-AE6D-E33F8BA6A3C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7A9-4FC7-AE6D-E33F8BA6A3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Sheet1!$D$3:$Q$3</c:f>
              <c:strCache>
                <c:ptCount val="13"/>
                <c:pt idx="0">
                  <c:v>Total (n=1404)</c:v>
                </c:pt>
                <c:pt idx="1">
                  <c:v>Pige (n=712)</c:v>
                </c:pt>
                <c:pt idx="2">
                  <c:v>Dreng (n=688)</c:v>
                </c:pt>
                <c:pt idx="3">
                  <c:v>5 år (n=129)</c:v>
                </c:pt>
                <c:pt idx="4">
                  <c:v>6 år (n=145)</c:v>
                </c:pt>
                <c:pt idx="5">
                  <c:v>7 år (n=142)</c:v>
                </c:pt>
                <c:pt idx="6">
                  <c:v>8 år (n=141)</c:v>
                </c:pt>
                <c:pt idx="7">
                  <c:v>9 år (n=141)</c:v>
                </c:pt>
                <c:pt idx="8">
                  <c:v>10 år (n=141)</c:v>
                </c:pt>
                <c:pt idx="9">
                  <c:v>11 år (n=142)</c:v>
                </c:pt>
                <c:pt idx="10">
                  <c:v>12 år (n=141)</c:v>
                </c:pt>
                <c:pt idx="11">
                  <c:v>13 år (n=140)</c:v>
                </c:pt>
                <c:pt idx="12">
                  <c:v>14 år (n=142)</c:v>
                </c:pt>
              </c:strCache>
            </c:strRef>
          </c:cat>
          <c:val>
            <c:numRef>
              <c:f>Sheet1!$D$16:$Q$16</c:f>
              <c:numCache>
                <c:formatCode>###0%</c:formatCode>
                <c:ptCount val="13"/>
                <c:pt idx="0">
                  <c:v>0.73860398860398857</c:v>
                </c:pt>
                <c:pt idx="1">
                  <c:v>0.8089887640449438</c:v>
                </c:pt>
                <c:pt idx="2">
                  <c:v>0.66569767441860472</c:v>
                </c:pt>
                <c:pt idx="3">
                  <c:v>0.87596899224806202</c:v>
                </c:pt>
                <c:pt idx="4">
                  <c:v>0.8</c:v>
                </c:pt>
                <c:pt idx="5">
                  <c:v>0.73943661971830976</c:v>
                </c:pt>
                <c:pt idx="6">
                  <c:v>0.69503546099290792</c:v>
                </c:pt>
                <c:pt idx="7">
                  <c:v>0.74468085106382986</c:v>
                </c:pt>
                <c:pt idx="8">
                  <c:v>0.66666666666666663</c:v>
                </c:pt>
                <c:pt idx="9">
                  <c:v>0.676056338028169</c:v>
                </c:pt>
                <c:pt idx="10">
                  <c:v>0.69503546099290781</c:v>
                </c:pt>
                <c:pt idx="11">
                  <c:v>0.72142857142857131</c:v>
                </c:pt>
                <c:pt idx="12">
                  <c:v>0.78169014084507049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A9-4FC7-AE6D-E33F8BA6A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7326080"/>
        <c:axId val="697326408"/>
      </c:barChart>
      <c:catAx>
        <c:axId val="6973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7326408"/>
        <c:crosses val="autoZero"/>
        <c:auto val="1"/>
        <c:lblAlgn val="ctr"/>
        <c:lblOffset val="100"/>
        <c:noMultiLvlLbl val="0"/>
      </c:catAx>
      <c:valAx>
        <c:axId val="697326408"/>
        <c:scaling>
          <c:orientation val="minMax"/>
          <c:max val="1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73260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dirty="0" smtClean="0"/>
              <a:t>Film/serier hjælper mig med at koble af/slappe af – Andel</a:t>
            </a:r>
            <a:r>
              <a:rPr lang="da-DK" sz="1200" baseline="0" dirty="0" smtClean="0"/>
              <a:t> ”Enig”</a:t>
            </a:r>
            <a:endParaRPr lang="da-DK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3627662644116659E-2"/>
          <c:y val="0.1252670791798047"/>
          <c:w val="0.86533552993988416"/>
          <c:h val="0.740085009323416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5D-471A-853E-3B383FEEEA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3D5D-471A-853E-3B383FEEEA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5D-471A-853E-3B383FEEEA5F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D5D-471A-853E-3B383FEEEA5F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5D-471A-853E-3B383FEEEA5F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3D5D-471A-853E-3B383FEEEA5F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5D-471A-853E-3B383FEEEA5F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3D5D-471A-853E-3B383FEEEA5F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D5D-471A-853E-3B383FEEEA5F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3D5D-471A-853E-3B383FEEEA5F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'Koble af'!$D$3:$Q$3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'Koble af'!$D$8:$Q$8</c:f>
              <c:numCache>
                <c:formatCode>#,##0%</c:formatCode>
                <c:ptCount val="10"/>
                <c:pt idx="0">
                  <c:v>0.72093023255813948</c:v>
                </c:pt>
                <c:pt idx="1">
                  <c:v>0.74482758620689671</c:v>
                </c:pt>
                <c:pt idx="2">
                  <c:v>0.76056338028169013</c:v>
                </c:pt>
                <c:pt idx="3">
                  <c:v>0.73049645390070916</c:v>
                </c:pt>
                <c:pt idx="4">
                  <c:v>0.74468085106382975</c:v>
                </c:pt>
                <c:pt idx="5">
                  <c:v>0.73049645390070916</c:v>
                </c:pt>
                <c:pt idx="6">
                  <c:v>0.77464788732394363</c:v>
                </c:pt>
                <c:pt idx="7">
                  <c:v>0.80141843971631199</c:v>
                </c:pt>
                <c:pt idx="8">
                  <c:v>0.7142857142857143</c:v>
                </c:pt>
                <c:pt idx="9">
                  <c:v>0.77464788732394363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D5D-471A-853E-3B383FEEE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6399648"/>
        <c:axId val="966399976"/>
      </c:lineChart>
      <c:catAx>
        <c:axId val="9663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66399976"/>
        <c:crosses val="autoZero"/>
        <c:auto val="1"/>
        <c:lblAlgn val="ctr"/>
        <c:lblOffset val="100"/>
        <c:noMultiLvlLbl val="0"/>
      </c:catAx>
      <c:valAx>
        <c:axId val="966399976"/>
        <c:scaling>
          <c:orientation val="minMax"/>
          <c:max val="1"/>
          <c:min val="0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663996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b="0" dirty="0"/>
              <a:t>Jeg synes det er svært at koncentrere mig om at se en hel film på én </a:t>
            </a:r>
            <a:r>
              <a:rPr lang="da-DK" sz="1200" b="0" dirty="0" smtClean="0"/>
              <a:t>gang</a:t>
            </a:r>
            <a:br>
              <a:rPr lang="da-DK" sz="1200" b="0" dirty="0" smtClean="0"/>
            </a:br>
            <a:r>
              <a:rPr lang="da-DK" sz="1200" b="0" dirty="0" smtClean="0"/>
              <a:t>(Andel ”Enig”)</a:t>
            </a:r>
            <a:endParaRPr lang="da-DK" sz="12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1035698440122044E-2"/>
          <c:y val="0.13740620357593911"/>
          <c:w val="0.86687693574212388"/>
          <c:h val="0.76433744969074968"/>
        </c:manualLayout>
      </c:layout>
      <c:lineChart>
        <c:grouping val="standard"/>
        <c:varyColors val="0"/>
        <c:ser>
          <c:idx val="2"/>
          <c:order val="0"/>
          <c:tx>
            <c:strRef>
              <c:f>Sheet1!$A$5</c:f>
              <c:strCache>
                <c:ptCount val="1"/>
                <c:pt idx="0">
                  <c:v>Jeg synes det er svært at koncentrere mig om at se en hel film på én gang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Sheet1!$E$1:$N$1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Sheet1!$E$5:$N$5</c:f>
              <c:numCache>
                <c:formatCode>0%</c:formatCode>
                <c:ptCount val="10"/>
                <c:pt idx="0">
                  <c:v>0.51160000000000005</c:v>
                </c:pt>
                <c:pt idx="1">
                  <c:v>0.4</c:v>
                </c:pt>
                <c:pt idx="2">
                  <c:v>0.33100000000000002</c:v>
                </c:pt>
                <c:pt idx="3">
                  <c:v>0.34039999999999998</c:v>
                </c:pt>
                <c:pt idx="4">
                  <c:v>0.26950000000000002</c:v>
                </c:pt>
                <c:pt idx="5">
                  <c:v>0.34039999999999998</c:v>
                </c:pt>
                <c:pt idx="6">
                  <c:v>0.19719999999999999</c:v>
                </c:pt>
                <c:pt idx="7">
                  <c:v>0.21279999999999999</c:v>
                </c:pt>
                <c:pt idx="8">
                  <c:v>0.28570000000000001</c:v>
                </c:pt>
                <c:pt idx="9">
                  <c:v>0.20419999999999999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F7B-405C-A040-81270889F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4447240"/>
        <c:axId val="784448224"/>
      </c:lineChart>
      <c:catAx>
        <c:axId val="78444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84448224"/>
        <c:crosses val="autoZero"/>
        <c:auto val="1"/>
        <c:lblAlgn val="ctr"/>
        <c:lblOffset val="100"/>
        <c:noMultiLvlLbl val="0"/>
      </c:catAx>
      <c:valAx>
        <c:axId val="784448224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844472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 b="1" dirty="0" smtClean="0"/>
              <a:t>JEG HAR SELV VALGT AT SE EN FILM/SERIE DER IKKE VAR BEREGNET TIL BØRN PÅ MIN ALDER</a:t>
            </a:r>
            <a:endParaRPr lang="da-DK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0981343936256677"/>
          <c:y val="0.1264845164291972"/>
          <c:w val="0.84965249804938303"/>
          <c:h val="0.7762722940167132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Censur!$H$3:$Q$3</c:f>
              <c:strCache>
                <c:ptCount val="10"/>
                <c:pt idx="0">
                  <c:v>5 år</c:v>
                </c:pt>
                <c:pt idx="1">
                  <c:v>6 år</c:v>
                </c:pt>
                <c:pt idx="2">
                  <c:v>7 år</c:v>
                </c:pt>
                <c:pt idx="3">
                  <c:v>8 år</c:v>
                </c:pt>
                <c:pt idx="4">
                  <c:v>9 år</c:v>
                </c:pt>
                <c:pt idx="5">
                  <c:v>10 år</c:v>
                </c:pt>
                <c:pt idx="6">
                  <c:v>11 år</c:v>
                </c:pt>
                <c:pt idx="7">
                  <c:v>12 år</c:v>
                </c:pt>
                <c:pt idx="8">
                  <c:v>13 år</c:v>
                </c:pt>
                <c:pt idx="9">
                  <c:v>14 år</c:v>
                </c:pt>
              </c:strCache>
            </c:strRef>
          </c:cat>
          <c:val>
            <c:numRef>
              <c:f>Censur!$H$8:$Q$8</c:f>
              <c:numCache>
                <c:formatCode>#,##0%</c:formatCode>
                <c:ptCount val="10"/>
                <c:pt idx="0">
                  <c:v>0.50387596899224807</c:v>
                </c:pt>
                <c:pt idx="1">
                  <c:v>0.44137931034482764</c:v>
                </c:pt>
                <c:pt idx="2">
                  <c:v>0.44366197183098594</c:v>
                </c:pt>
                <c:pt idx="3">
                  <c:v>0.43971631205673761</c:v>
                </c:pt>
                <c:pt idx="4">
                  <c:v>0.48226950354609927</c:v>
                </c:pt>
                <c:pt idx="5">
                  <c:v>0.46099290780141844</c:v>
                </c:pt>
                <c:pt idx="6">
                  <c:v>0.55633802816901412</c:v>
                </c:pt>
                <c:pt idx="7">
                  <c:v>0.5957446808510638</c:v>
                </c:pt>
                <c:pt idx="8">
                  <c:v>0.77142857142857157</c:v>
                </c:pt>
                <c:pt idx="9">
                  <c:v>0.8098591549295775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582-4E9B-B73C-4927663F9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1170696"/>
        <c:axId val="711174304"/>
      </c:lineChart>
      <c:catAx>
        <c:axId val="71117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1174304"/>
        <c:crosses val="autoZero"/>
        <c:auto val="1"/>
        <c:lblAlgn val="ctr"/>
        <c:lblOffset val="100"/>
        <c:noMultiLvlLbl val="0"/>
      </c:catAx>
      <c:valAx>
        <c:axId val="711174304"/>
        <c:scaling>
          <c:orientation val="minMax"/>
          <c:max val="1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11706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900" b="0" i="0" baseline="0" dirty="0" smtClean="0">
                <a:effectLst/>
              </a:rPr>
              <a:t>JEG HAR SELV VALGT AT SE EN FILM/SERIE DER IKKE VAR BEREGNET TIL BØRN PÅ MIN ALDER (ANDEL ”ENIG”)</a:t>
            </a:r>
            <a:endParaRPr lang="da-DK" sz="7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6.2806306328378345E-2"/>
          <c:y val="0.19419445929022119"/>
          <c:w val="0.91414557446166766"/>
          <c:h val="0.632702566122193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Censur!$AC$17</c:f>
              <c:strCache>
                <c:ptCount val="1"/>
                <c:pt idx="0">
                  <c:v>Piger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Censur!$AD$16:$AF$16</c:f>
              <c:strCache>
                <c:ptCount val="3"/>
                <c:pt idx="0">
                  <c:v>5-6år</c:v>
                </c:pt>
                <c:pt idx="1">
                  <c:v>7-9år</c:v>
                </c:pt>
                <c:pt idx="2">
                  <c:v>10-14år</c:v>
                </c:pt>
              </c:strCache>
            </c:strRef>
          </c:cat>
          <c:val>
            <c:numRef>
              <c:f>Censur!$AD$17:$AF$17</c:f>
              <c:numCache>
                <c:formatCode>0%</c:formatCode>
                <c:ptCount val="3"/>
                <c:pt idx="0">
                  <c:v>0.48148148148148145</c:v>
                </c:pt>
                <c:pt idx="1">
                  <c:v>0.43157894736842112</c:v>
                </c:pt>
                <c:pt idx="2">
                  <c:v>0.66095890410958902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BC5-B7CB-F29BDBAE9DAD}"/>
            </c:ext>
          </c:extLst>
        </c:ser>
        <c:ser>
          <c:idx val="1"/>
          <c:order val="1"/>
          <c:tx>
            <c:strRef>
              <c:f>Censur!$AC$18</c:f>
              <c:strCache>
                <c:ptCount val="1"/>
                <c:pt idx="0">
                  <c:v>Drenge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Censur!$AD$16:$AF$16</c:f>
              <c:strCache>
                <c:ptCount val="3"/>
                <c:pt idx="0">
                  <c:v>5-6år</c:v>
                </c:pt>
                <c:pt idx="1">
                  <c:v>7-9år</c:v>
                </c:pt>
                <c:pt idx="2">
                  <c:v>10-14år</c:v>
                </c:pt>
              </c:strCache>
            </c:strRef>
          </c:cat>
          <c:val>
            <c:numRef>
              <c:f>Censur!$AD$18:$AF$18</c:f>
              <c:numCache>
                <c:formatCode>0%</c:formatCode>
                <c:ptCount val="3"/>
                <c:pt idx="0">
                  <c:v>0.46043165467625902</c:v>
                </c:pt>
                <c:pt idx="1">
                  <c:v>0.47841726618705038</c:v>
                </c:pt>
                <c:pt idx="2">
                  <c:v>0.70479704797047971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E7-4BC5-B7CB-F29BDBAE9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826221840"/>
        <c:axId val="826226760"/>
      </c:barChart>
      <c:catAx>
        <c:axId val="8262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6760"/>
        <c:crosses val="autoZero"/>
        <c:auto val="1"/>
        <c:lblAlgn val="ctr"/>
        <c:lblOffset val="100"/>
        <c:noMultiLvlLbl val="0"/>
      </c:catAx>
      <c:valAx>
        <c:axId val="82622676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18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515000221079168"/>
          <c:y val="0.12755884910220716"/>
          <c:w val="0.15964651807344582"/>
          <c:h val="6.4706685788431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43583129238791E-2"/>
          <c:y val="0.11029293545182416"/>
          <c:w val="0.90781545923654194"/>
          <c:h val="0.700579685342176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Sprog!$D$70</c:f>
              <c:strCache>
                <c:ptCount val="1"/>
                <c:pt idx="0">
                  <c:v>Pige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Sprog!$E$69:$I$69</c:f>
              <c:strCache>
                <c:ptCount val="5"/>
                <c:pt idx="0">
                  <c:v>5-6år (n=274)</c:v>
                </c:pt>
                <c:pt idx="1">
                  <c:v>7-8år (n=283)</c:v>
                </c:pt>
                <c:pt idx="2">
                  <c:v>9-10år (n=282)</c:v>
                </c:pt>
                <c:pt idx="3">
                  <c:v>11-12år (n=283)</c:v>
                </c:pt>
                <c:pt idx="4">
                  <c:v>13-14år (n=282)</c:v>
                </c:pt>
              </c:strCache>
            </c:strRef>
          </c:cat>
          <c:val>
            <c:numRef>
              <c:f>Sprog!$E$70:$I$70</c:f>
              <c:numCache>
                <c:formatCode>#,##0%</c:formatCode>
                <c:ptCount val="5"/>
                <c:pt idx="0">
                  <c:v>0.28888888888888886</c:v>
                </c:pt>
                <c:pt idx="1">
                  <c:v>0.29927007299270075</c:v>
                </c:pt>
                <c:pt idx="2">
                  <c:v>0.29054054054054052</c:v>
                </c:pt>
                <c:pt idx="3">
                  <c:v>0.46052631578947367</c:v>
                </c:pt>
                <c:pt idx="4">
                  <c:v>0.55714285714285716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0-4DFB-B448-712A7FDA4288}"/>
            </c:ext>
          </c:extLst>
        </c:ser>
        <c:ser>
          <c:idx val="1"/>
          <c:order val="1"/>
          <c:tx>
            <c:strRef>
              <c:f>Sprog!$D$71</c:f>
              <c:strCache>
                <c:ptCount val="1"/>
                <c:pt idx="0">
                  <c:v>Dreng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Sprog!$E$69:$I$69</c:f>
              <c:strCache>
                <c:ptCount val="5"/>
                <c:pt idx="0">
                  <c:v>5-6år (n=274)</c:v>
                </c:pt>
                <c:pt idx="1">
                  <c:v>7-8år (n=283)</c:v>
                </c:pt>
                <c:pt idx="2">
                  <c:v>9-10år (n=282)</c:v>
                </c:pt>
                <c:pt idx="3">
                  <c:v>11-12år (n=283)</c:v>
                </c:pt>
                <c:pt idx="4">
                  <c:v>13-14år (n=282)</c:v>
                </c:pt>
              </c:strCache>
            </c:strRef>
          </c:cat>
          <c:val>
            <c:numRef>
              <c:f>Sprog!$E$71:$I$71</c:f>
              <c:numCache>
                <c:formatCode>#,##0%</c:formatCode>
                <c:ptCount val="5"/>
                <c:pt idx="0">
                  <c:v>0.40287769784172661</c:v>
                </c:pt>
                <c:pt idx="1">
                  <c:v>0.3904109589041096</c:v>
                </c:pt>
                <c:pt idx="2">
                  <c:v>0.36363636363636365</c:v>
                </c:pt>
                <c:pt idx="3">
                  <c:v>0.5461538461538461</c:v>
                </c:pt>
                <c:pt idx="4">
                  <c:v>0.53191489361702127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E0-4DFB-B448-712A7FDA4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826221840"/>
        <c:axId val="826226760"/>
      </c:barChart>
      <c:catAx>
        <c:axId val="8262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826226760"/>
        <c:crosses val="autoZero"/>
        <c:auto val="1"/>
        <c:lblAlgn val="ctr"/>
        <c:lblOffset val="100"/>
        <c:noMultiLvlLbl val="0"/>
      </c:catAx>
      <c:valAx>
        <c:axId val="826226760"/>
        <c:scaling>
          <c:orientation val="minMax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82622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164417456500129"/>
          <c:y val="2.8015312727061745E-2"/>
          <c:w val="0.18260343590443037"/>
          <c:h val="7.3748408044499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da-DK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 dirty="0" smtClean="0"/>
              <a:t>Når jeg ser udenlandske film/serier på andet sprog end dansk, betyder det ikke noget om de taler engelsk eller et andet udenlandsk sprog </a:t>
            </a:r>
          </a:p>
          <a:p>
            <a:pPr>
              <a:defRPr/>
            </a:pPr>
            <a:r>
              <a:rPr lang="da-DK" sz="1100" dirty="0" smtClean="0"/>
              <a:t>(Andel ”Enig”)</a:t>
            </a:r>
            <a:endParaRPr lang="da-DK" sz="1100" dirty="0"/>
          </a:p>
        </c:rich>
      </c:tx>
      <c:layout>
        <c:manualLayout>
          <c:xMode val="edge"/>
          <c:yMode val="edge"/>
          <c:x val="0.11496561217694792"/>
          <c:y val="1.58201376344727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0460582867622432"/>
          <c:y val="0.12694042824214988"/>
          <c:w val="0.84501375098634868"/>
          <c:h val="0.7791011436962532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Sprog!$G$3:$P$3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Sprog!$G$8:$P$8</c:f>
              <c:numCache>
                <c:formatCode>#,##0%</c:formatCode>
                <c:ptCount val="10"/>
                <c:pt idx="0">
                  <c:v>0.34883720930232553</c:v>
                </c:pt>
                <c:pt idx="1">
                  <c:v>0.34482758620689657</c:v>
                </c:pt>
                <c:pt idx="2">
                  <c:v>0.33098591549295775</c:v>
                </c:pt>
                <c:pt idx="3">
                  <c:v>0.36170212765957449</c:v>
                </c:pt>
                <c:pt idx="4">
                  <c:v>0.2978723404255319</c:v>
                </c:pt>
                <c:pt idx="5">
                  <c:v>0.34751773049645396</c:v>
                </c:pt>
                <c:pt idx="6">
                  <c:v>0.50704225352112675</c:v>
                </c:pt>
                <c:pt idx="7">
                  <c:v>0.49645390070921985</c:v>
                </c:pt>
                <c:pt idx="8">
                  <c:v>0.49285714285714294</c:v>
                </c:pt>
                <c:pt idx="9">
                  <c:v>0.59859154929577463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EA8-4D71-88D4-C3D3A3B47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6221840"/>
        <c:axId val="826226760"/>
      </c:lineChart>
      <c:catAx>
        <c:axId val="8262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6760"/>
        <c:crosses val="autoZero"/>
        <c:auto val="1"/>
        <c:lblAlgn val="ctr"/>
        <c:lblOffset val="100"/>
        <c:noMultiLvlLbl val="0"/>
      </c:catAx>
      <c:valAx>
        <c:axId val="826226760"/>
        <c:scaling>
          <c:orientation val="minMax"/>
          <c:max val="1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18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836805640570062E-2"/>
          <c:y val="0.12944401023720367"/>
          <c:w val="0.89831812744780026"/>
          <c:h val="0.75793230603659945"/>
        </c:manualLayout>
      </c:layout>
      <c:lineChart>
        <c:grouping val="standard"/>
        <c:varyColors val="0"/>
        <c:ser>
          <c:idx val="0"/>
          <c:order val="0"/>
          <c:tx>
            <c:strRef>
              <c:f>'Dk vs udenlandsk '!$A$34</c:f>
              <c:strCache>
                <c:ptCount val="1"/>
                <c:pt idx="0">
                  <c:v>Jeg synes at danske film/serier er bedre end udenlandske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'Dk vs udenlandsk '!$H$31:$Q$31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'Dk vs udenlandsk '!$H$36:$Q$36</c:f>
              <c:numCache>
                <c:formatCode>#,##0%</c:formatCode>
                <c:ptCount val="10"/>
                <c:pt idx="0">
                  <c:v>0.27906976744186046</c:v>
                </c:pt>
                <c:pt idx="1">
                  <c:v>0.2</c:v>
                </c:pt>
                <c:pt idx="2">
                  <c:v>0.33098591549295775</c:v>
                </c:pt>
                <c:pt idx="3">
                  <c:v>0.24822695035460993</c:v>
                </c:pt>
                <c:pt idx="4">
                  <c:v>0.28368794326241137</c:v>
                </c:pt>
                <c:pt idx="5">
                  <c:v>0.21276595744680851</c:v>
                </c:pt>
                <c:pt idx="6">
                  <c:v>0.20422535211267609</c:v>
                </c:pt>
                <c:pt idx="7">
                  <c:v>7.8014184397163122E-2</c:v>
                </c:pt>
                <c:pt idx="8">
                  <c:v>0.10714285714285714</c:v>
                </c:pt>
                <c:pt idx="9">
                  <c:v>8.4507042253521125E-2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ADB-457B-A504-26CA4991115A}"/>
            </c:ext>
          </c:extLst>
        </c:ser>
        <c:ser>
          <c:idx val="1"/>
          <c:order val="1"/>
          <c:tx>
            <c:strRef>
              <c:f>'Dk vs udenlandsk '!$A$38</c:f>
              <c:strCache>
                <c:ptCount val="1"/>
                <c:pt idx="0">
                  <c:v>Jeg synes at udenlandske film/serier er bedre end danske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'Dk vs udenlandsk '!$H$31:$Q$31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'Dk vs udenlandsk '!$H$40:$Q$40</c:f>
              <c:numCache>
                <c:formatCode>#,##0%</c:formatCode>
                <c:ptCount val="10"/>
                <c:pt idx="0">
                  <c:v>0.20155038759689922</c:v>
                </c:pt>
                <c:pt idx="1">
                  <c:v>0.2</c:v>
                </c:pt>
                <c:pt idx="2">
                  <c:v>0.20422535211267609</c:v>
                </c:pt>
                <c:pt idx="3">
                  <c:v>0.25531914893617019</c:v>
                </c:pt>
                <c:pt idx="4">
                  <c:v>0.27659574468085107</c:v>
                </c:pt>
                <c:pt idx="5">
                  <c:v>0.34751773049645396</c:v>
                </c:pt>
                <c:pt idx="6">
                  <c:v>0.37323943661971831</c:v>
                </c:pt>
                <c:pt idx="7">
                  <c:v>0.38297872340425537</c:v>
                </c:pt>
                <c:pt idx="8">
                  <c:v>0.44285714285714284</c:v>
                </c:pt>
                <c:pt idx="9">
                  <c:v>0.4859154929577465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ADB-457B-A504-26CA49911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6221840"/>
        <c:axId val="826226760"/>
      </c:lineChart>
      <c:catAx>
        <c:axId val="8262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6760"/>
        <c:crosses val="autoZero"/>
        <c:auto val="1"/>
        <c:lblAlgn val="ctr"/>
        <c:lblOffset val="100"/>
        <c:noMultiLvlLbl val="0"/>
      </c:catAx>
      <c:valAx>
        <c:axId val="826226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512714537994269E-2"/>
          <c:y val="0.15609902305192838"/>
          <c:w val="0.89141758418177808"/>
          <c:h val="0.74701352206237781"/>
        </c:manualLayout>
      </c:layout>
      <c:lineChart>
        <c:grouping val="standard"/>
        <c:varyColors val="0"/>
        <c:ser>
          <c:idx val="0"/>
          <c:order val="0"/>
          <c:tx>
            <c:strRef>
              <c:f>Sheet7!$A$6</c:f>
              <c:strCache>
                <c:ptCount val="1"/>
                <c:pt idx="0">
                  <c:v>Jeg kan bedst lide at se animationsfilm/animationsserier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Sheet7!$H$3:$Q$3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Sheet7!$H$8:$Q$8</c:f>
              <c:numCache>
                <c:formatCode>#,##0%</c:formatCode>
                <c:ptCount val="10"/>
                <c:pt idx="0">
                  <c:v>0.5736434108527132</c:v>
                </c:pt>
                <c:pt idx="1">
                  <c:v>0.48275862068965514</c:v>
                </c:pt>
                <c:pt idx="2">
                  <c:v>0.45774647887323944</c:v>
                </c:pt>
                <c:pt idx="3">
                  <c:v>0.40425531914893609</c:v>
                </c:pt>
                <c:pt idx="4">
                  <c:v>0.3971631205673759</c:v>
                </c:pt>
                <c:pt idx="5">
                  <c:v>0.27659574468085107</c:v>
                </c:pt>
                <c:pt idx="6">
                  <c:v>0.38732394366197181</c:v>
                </c:pt>
                <c:pt idx="7">
                  <c:v>0.23404255319148937</c:v>
                </c:pt>
                <c:pt idx="8">
                  <c:v>0.19285714285714289</c:v>
                </c:pt>
                <c:pt idx="9">
                  <c:v>0.13380281690140844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95E-413F-88B6-DB436471DAB4}"/>
            </c:ext>
          </c:extLst>
        </c:ser>
        <c:ser>
          <c:idx val="1"/>
          <c:order val="1"/>
          <c:tx>
            <c:strRef>
              <c:f>Sheet7!$A$10</c:f>
              <c:strCache>
                <c:ptCount val="1"/>
                <c:pt idx="0">
                  <c:v>Jeg kan bedst lide at se film/serier med rigtige skuespillere, altså IKKE animationsfilm/serier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Sheet7!$H$3:$Q$3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Sheet7!$H$12:$Q$12</c:f>
              <c:numCache>
                <c:formatCode>#,##0%</c:formatCode>
                <c:ptCount val="10"/>
                <c:pt idx="0">
                  <c:v>0.19379844961240311</c:v>
                </c:pt>
                <c:pt idx="1">
                  <c:v>0.16551724137931034</c:v>
                </c:pt>
                <c:pt idx="2">
                  <c:v>0.16197183098591553</c:v>
                </c:pt>
                <c:pt idx="3">
                  <c:v>0.21276595744680851</c:v>
                </c:pt>
                <c:pt idx="4">
                  <c:v>0.21985815602836881</c:v>
                </c:pt>
                <c:pt idx="5">
                  <c:v>0.31205673758865249</c:v>
                </c:pt>
                <c:pt idx="6">
                  <c:v>0.21126760563380281</c:v>
                </c:pt>
                <c:pt idx="7">
                  <c:v>0.36879432624113467</c:v>
                </c:pt>
                <c:pt idx="8">
                  <c:v>0.45714285714285713</c:v>
                </c:pt>
                <c:pt idx="9">
                  <c:v>0.5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95E-413F-88B6-DB436471D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1170368"/>
        <c:axId val="711171352"/>
      </c:lineChart>
      <c:catAx>
        <c:axId val="71117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1171352"/>
        <c:crosses val="autoZero"/>
        <c:auto val="1"/>
        <c:lblAlgn val="ctr"/>
        <c:lblOffset val="100"/>
        <c:noMultiLvlLbl val="0"/>
      </c:catAx>
      <c:valAx>
        <c:axId val="711171352"/>
        <c:scaling>
          <c:orientation val="minMax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117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5084060438391148E-2"/>
          <c:y val="8.2177890279685889E-3"/>
          <c:w val="0.96762431723061648"/>
          <c:h val="0.118606785655951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42204637174359E-2"/>
          <c:y val="0.2184163962256902"/>
          <c:w val="0.86224681425264493"/>
          <c:h val="0.5999675978244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Sheet7!$A$6</c:f>
              <c:strCache>
                <c:ptCount val="1"/>
                <c:pt idx="0">
                  <c:v>Jeg kan bedst lide at se animationsfilm/animationsserier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(Sheet7!$E$3,Sheet7!$F$3)</c:f>
              <c:strCache>
                <c:ptCount val="2"/>
                <c:pt idx="0">
                  <c:v>Pige (n=712)</c:v>
                </c:pt>
                <c:pt idx="1">
                  <c:v>Dreng (n=688)</c:v>
                </c:pt>
              </c:strCache>
            </c:strRef>
          </c:cat>
          <c:val>
            <c:numRef>
              <c:f>(Sheet7!$E$8,Sheet7!$F$8)</c:f>
              <c:numCache>
                <c:formatCode>#,##0%</c:formatCode>
                <c:ptCount val="2"/>
                <c:pt idx="0">
                  <c:v>0.2991573033707865</c:v>
                </c:pt>
                <c:pt idx="1">
                  <c:v>0.40697674418604651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0-466F-B967-C15C7C3125C7}"/>
            </c:ext>
          </c:extLst>
        </c:ser>
        <c:ser>
          <c:idx val="1"/>
          <c:order val="1"/>
          <c:tx>
            <c:strRef>
              <c:f>Sheet7!$A$10</c:f>
              <c:strCache>
                <c:ptCount val="1"/>
                <c:pt idx="0">
                  <c:v>Jeg kan bedst lide at se film/serier med rigtige skuespillere, altså IKKE animationsfilm/serier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(Sheet7!$E$3,Sheet7!$F$3)</c:f>
              <c:strCache>
                <c:ptCount val="2"/>
                <c:pt idx="0">
                  <c:v>Pige (n=712)</c:v>
                </c:pt>
                <c:pt idx="1">
                  <c:v>Dreng (n=688)</c:v>
                </c:pt>
              </c:strCache>
            </c:strRef>
          </c:cat>
          <c:val>
            <c:numRef>
              <c:f>(Sheet7!$E$12,Sheet7!$F$12)</c:f>
              <c:numCache>
                <c:formatCode>#,##0%</c:formatCode>
                <c:ptCount val="2"/>
                <c:pt idx="0">
                  <c:v>0.31179775280898875</c:v>
                </c:pt>
                <c:pt idx="1">
                  <c:v>0.24854651162790697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00-466F-B967-C15C7C3125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1696296"/>
        <c:axId val="721698920"/>
      </c:barChart>
      <c:catAx>
        <c:axId val="721696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1698920"/>
        <c:crosses val="autoZero"/>
        <c:auto val="1"/>
        <c:lblAlgn val="ctr"/>
        <c:lblOffset val="100"/>
        <c:noMultiLvlLbl val="0"/>
      </c:catAx>
      <c:valAx>
        <c:axId val="721698920"/>
        <c:scaling>
          <c:orientation val="minMax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169629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7829410493299458E-2"/>
          <c:y val="1.5911135402675114E-4"/>
          <c:w val="0.92431720673898643"/>
          <c:h val="0.19616072680607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862210052197091E-2"/>
          <c:y val="0.12622450155583728"/>
          <c:w val="0.90094453950272813"/>
          <c:h val="0.69793272216386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556888"/>
        <c:axId val="608555248"/>
      </c:barChart>
      <c:catAx>
        <c:axId val="608556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8555248"/>
        <c:crosses val="autoZero"/>
        <c:auto val="1"/>
        <c:lblAlgn val="ctr"/>
        <c:lblOffset val="100"/>
        <c:noMultiLvlLbl val="0"/>
      </c:catAx>
      <c:valAx>
        <c:axId val="608555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085568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Sheet1!$D$3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63-4E29-A5F9-A69C91AB57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63-4E29-A5F9-A69C91AB57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63-4E29-A5F9-A69C91AB57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63-4E29-A5F9-A69C91AB57BB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063-4E29-A5F9-A69C91AB57BB}"/>
              </c:ext>
            </c:extLst>
          </c:dPt>
          <c:dLbls>
            <c:dLbl>
              <c:idx val="0"/>
              <c:layout>
                <c:manualLayout>
                  <c:x val="1.4451478213637986E-2"/>
                  <c:y val="-2.62961518170019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63-4E29-A5F9-A69C91AB57BB}"/>
                </c:ext>
              </c:extLst>
            </c:dLbl>
            <c:dLbl>
              <c:idx val="3"/>
              <c:layout>
                <c:manualLayout>
                  <c:x val="-2.4085797022729977E-3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63-4E29-A5F9-A69C91AB57B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63-4E29-A5F9-A69C91AB57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Sheet1!$B$19:$B$23</c:f>
              <c:strCache>
                <c:ptCount val="5"/>
                <c:pt idx="0">
                  <c:v>Månedligt</c:v>
                </c:pt>
                <c:pt idx="1">
                  <c:v>Kvartalsvis</c:v>
                </c:pt>
                <c:pt idx="2">
                  <c:v>Et par gange om året</c:v>
                </c:pt>
                <c:pt idx="3">
                  <c:v>Sjældnere</c:v>
                </c:pt>
                <c:pt idx="4">
                  <c:v>Aldrig/Ved ikke</c:v>
                </c:pt>
              </c:strCache>
            </c:strRef>
          </c:cat>
          <c:val>
            <c:numRef>
              <c:f>Sheet1!$D$19:$D$23</c:f>
              <c:numCache>
                <c:formatCode>###0%</c:formatCode>
                <c:ptCount val="5"/>
                <c:pt idx="0">
                  <c:v>7.1937321937321941E-2</c:v>
                </c:pt>
                <c:pt idx="1">
                  <c:v>0.22435897435897437</c:v>
                </c:pt>
                <c:pt idx="2">
                  <c:v>0.53988603988603989</c:v>
                </c:pt>
                <c:pt idx="3">
                  <c:v>0.11894586894586895</c:v>
                </c:pt>
                <c:pt idx="4">
                  <c:v>4.4871794871794872E-2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063-4E29-A5F9-A69C91AB5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 smtClean="0"/>
              <a:t>ANDEL GÅR ÅRLIGT I BIOGRAFEN</a:t>
            </a:r>
            <a:endParaRPr lang="da-DK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6.6025916365311965E-2"/>
          <c:y val="0.12779888371800255"/>
          <c:w val="0.90653911414706378"/>
          <c:h val="0.737741438014379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0-49DE-815A-80F0676620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FD0-49DE-815A-80F0676620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0-49DE-815A-80F06766205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FD0-49DE-815A-80F06766205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0-49DE-815A-80F06766205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FD0-49DE-815A-80F06766205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FD0-49DE-815A-80F06766205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FD0-49DE-815A-80F06766205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FD0-49DE-815A-80F06766205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FD0-49DE-815A-80F06766205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FD0-49DE-815A-80F06766205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FD0-49DE-815A-80F0676620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Sheet1!$D$3:$BC$3</c:f>
              <c:strCache>
                <c:ptCount val="13"/>
                <c:pt idx="0">
                  <c:v>Total (n=1404)</c:v>
                </c:pt>
                <c:pt idx="1">
                  <c:v>Pige (n=712)</c:v>
                </c:pt>
                <c:pt idx="2">
                  <c:v>Dreng (n=688)</c:v>
                </c:pt>
                <c:pt idx="3">
                  <c:v>5 år (n=129)</c:v>
                </c:pt>
                <c:pt idx="4">
                  <c:v>6 år (n=145)</c:v>
                </c:pt>
                <c:pt idx="5">
                  <c:v>7 år (n=142)</c:v>
                </c:pt>
                <c:pt idx="6">
                  <c:v>8 år (n=141)</c:v>
                </c:pt>
                <c:pt idx="7">
                  <c:v>9 år (n=141)</c:v>
                </c:pt>
                <c:pt idx="8">
                  <c:v>10 år (n=141)</c:v>
                </c:pt>
                <c:pt idx="9">
                  <c:v>11 år (n=142)</c:v>
                </c:pt>
                <c:pt idx="10">
                  <c:v>12 år (n=141)</c:v>
                </c:pt>
                <c:pt idx="11">
                  <c:v>13 år (n=140)</c:v>
                </c:pt>
                <c:pt idx="12">
                  <c:v>14 år (n=142)</c:v>
                </c:pt>
              </c:strCache>
            </c:strRef>
          </c:cat>
          <c:val>
            <c:numRef>
              <c:f>Sheet1!$D$16:$BK$16</c:f>
              <c:numCache>
                <c:formatCode>###0%</c:formatCode>
                <c:ptCount val="13"/>
                <c:pt idx="0">
                  <c:v>0.83618233618233617</c:v>
                </c:pt>
                <c:pt idx="1">
                  <c:v>0.8469101123595506</c:v>
                </c:pt>
                <c:pt idx="2">
                  <c:v>0.82412790697674421</c:v>
                </c:pt>
                <c:pt idx="3">
                  <c:v>0.62790697674418605</c:v>
                </c:pt>
                <c:pt idx="4">
                  <c:v>0.68965517241379315</c:v>
                </c:pt>
                <c:pt idx="5">
                  <c:v>0.84507042253521125</c:v>
                </c:pt>
                <c:pt idx="6">
                  <c:v>0.84397163120567376</c:v>
                </c:pt>
                <c:pt idx="7">
                  <c:v>0.82978723404255317</c:v>
                </c:pt>
                <c:pt idx="8">
                  <c:v>0.88652482269503552</c:v>
                </c:pt>
                <c:pt idx="9">
                  <c:v>0.92957746478873249</c:v>
                </c:pt>
                <c:pt idx="10">
                  <c:v>0.8936170212765957</c:v>
                </c:pt>
                <c:pt idx="11">
                  <c:v>0.8928571428571429</c:v>
                </c:pt>
                <c:pt idx="12">
                  <c:v>0.90845070422535201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0-49DE-815A-80F067662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8005712"/>
        <c:axId val="938003744"/>
      </c:barChart>
      <c:catAx>
        <c:axId val="93800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38003744"/>
        <c:crosses val="autoZero"/>
        <c:auto val="1"/>
        <c:lblAlgn val="ctr"/>
        <c:lblOffset val="100"/>
        <c:noMultiLvlLbl val="0"/>
      </c:catAx>
      <c:valAx>
        <c:axId val="938003744"/>
        <c:scaling>
          <c:orientation val="minMax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380057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Hvor vigtigt er følgende, når du </a:t>
            </a:r>
            <a:r>
              <a:rPr lang="da-DK" dirty="0" smtClean="0"/>
              <a:t>skal </a:t>
            </a:r>
            <a:r>
              <a:rPr lang="da-DK" dirty="0"/>
              <a:t>en tur i biografen?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4.388822555546238E-2"/>
          <c:y val="0.15890377948506165"/>
          <c:w val="0.93490695480980224"/>
          <c:h val="0.68502336905869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Grafer!$C$22</c:f>
              <c:strCache>
                <c:ptCount val="1"/>
                <c:pt idx="0">
                  <c:v>Meget vigtigt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Grafer!$B$23:$B$29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Grafer!$C$23:$C$29</c:f>
              <c:numCache>
                <c:formatCode>###0%</c:formatCode>
                <c:ptCount val="7"/>
                <c:pt idx="0">
                  <c:v>0.85533184190902323</c:v>
                </c:pt>
                <c:pt idx="1">
                  <c:v>0.60402684563758391</c:v>
                </c:pt>
                <c:pt idx="2">
                  <c:v>0.49515287099179717</c:v>
                </c:pt>
                <c:pt idx="3">
                  <c:v>0.5152870991797166</c:v>
                </c:pt>
                <c:pt idx="4">
                  <c:v>0.45935868754660703</c:v>
                </c:pt>
                <c:pt idx="5">
                  <c:v>0.28187919463087246</c:v>
                </c:pt>
                <c:pt idx="6">
                  <c:v>0.1871737509321402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9-4B2D-95F8-057CD8AE1399}"/>
            </c:ext>
          </c:extLst>
        </c:ser>
        <c:ser>
          <c:idx val="1"/>
          <c:order val="1"/>
          <c:tx>
            <c:strRef>
              <c:f>Grafer!$D$22</c:f>
              <c:strCache>
                <c:ptCount val="1"/>
                <c:pt idx="0">
                  <c:v>Lidt vigtigt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Grafer!$B$23:$B$29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Grafer!$D$23:$D$29</c:f>
              <c:numCache>
                <c:formatCode>###0%</c:formatCode>
                <c:ptCount val="7"/>
                <c:pt idx="0">
                  <c:v>0.12751677852348994</c:v>
                </c:pt>
                <c:pt idx="1">
                  <c:v>0.31170768083519762</c:v>
                </c:pt>
                <c:pt idx="2">
                  <c:v>0.3750932140193885</c:v>
                </c:pt>
                <c:pt idx="3">
                  <c:v>0.34377330350484714</c:v>
                </c:pt>
                <c:pt idx="4">
                  <c:v>0.32885906040268459</c:v>
                </c:pt>
                <c:pt idx="5">
                  <c:v>0.32811334824757643</c:v>
                </c:pt>
                <c:pt idx="6">
                  <c:v>0.29604772557792691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B9-4B2D-95F8-057CD8AE1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921414008"/>
        <c:axId val="921409416"/>
      </c:barChart>
      <c:barChart>
        <c:barDir val="col"/>
        <c:grouping val="clustered"/>
        <c:varyColors val="0"/>
        <c:ser>
          <c:idx val="2"/>
          <c:order val="2"/>
          <c:tx>
            <c:v> </c:v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Grafer!$B$23:$B$29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Grafer!$E$23:$E$29</c:f>
              <c:numCache>
                <c:formatCode>###0%</c:formatCode>
                <c:ptCount val="7"/>
                <c:pt idx="0">
                  <c:v>0.9828486204325132</c:v>
                </c:pt>
                <c:pt idx="1">
                  <c:v>0.91573452647278153</c:v>
                </c:pt>
                <c:pt idx="2">
                  <c:v>0.87024608501118572</c:v>
                </c:pt>
                <c:pt idx="3">
                  <c:v>0.85906040268456374</c:v>
                </c:pt>
                <c:pt idx="4">
                  <c:v>0.78821774794929156</c:v>
                </c:pt>
                <c:pt idx="5">
                  <c:v>0.60999254287844895</c:v>
                </c:pt>
                <c:pt idx="6">
                  <c:v>0.48322147651006708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B9-4B2D-95F8-057CD8AE1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528039624"/>
        <c:axId val="528038640"/>
      </c:barChart>
      <c:catAx>
        <c:axId val="921414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21409416"/>
        <c:crosses val="autoZero"/>
        <c:auto val="1"/>
        <c:lblAlgn val="ctr"/>
        <c:lblOffset val="100"/>
        <c:noMultiLvlLbl val="0"/>
      </c:catAx>
      <c:valAx>
        <c:axId val="921409416"/>
        <c:scaling>
          <c:orientation val="minMax"/>
          <c:max val="1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21414008"/>
        <c:crosses val="autoZero"/>
        <c:crossBetween val="between"/>
        <c:majorUnit val="0.2"/>
      </c:valAx>
      <c:valAx>
        <c:axId val="528038640"/>
        <c:scaling>
          <c:orientation val="minMax"/>
        </c:scaling>
        <c:delete val="1"/>
        <c:axPos val="r"/>
        <c:numFmt formatCode="###0%" sourceLinked="1"/>
        <c:majorTickMark val="out"/>
        <c:minorTickMark val="none"/>
        <c:tickLblPos val="nextTo"/>
        <c:crossAx val="528039624"/>
        <c:crosses val="max"/>
        <c:crossBetween val="between"/>
      </c:valAx>
      <c:catAx>
        <c:axId val="528039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8038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 b="0" i="0" baseline="0" dirty="0">
                <a:effectLst/>
              </a:rPr>
              <a:t>Hvor vigtigt er følgende, når du skal en tur i biografen?</a:t>
            </a:r>
            <a:endParaRPr lang="da-DK" sz="1100" b="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3.0600528825302547E-2"/>
          <c:y val="0.16492147953397834"/>
          <c:w val="0.95452822991245245"/>
          <c:h val="0.7017405855346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'Vejet Betydning'!$E$1</c:f>
              <c:strCache>
                <c:ptCount val="1"/>
                <c:pt idx="0">
                  <c:v>5 år (n=107)</c:v>
                </c:pt>
              </c:strCache>
            </c:strRef>
          </c:tx>
          <c:spPr>
            <a:solidFill>
              <a:schemeClr val="accent6">
                <a:tint val="43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Betydning'!$E$2:$E$8</c:f>
              <c:numCache>
                <c:formatCode>0.00</c:formatCode>
                <c:ptCount val="7"/>
                <c:pt idx="0">
                  <c:v>2.8557692307692308</c:v>
                </c:pt>
                <c:pt idx="1">
                  <c:v>2.3510638297872339</c:v>
                </c:pt>
                <c:pt idx="2">
                  <c:v>2.3369565217391299</c:v>
                </c:pt>
                <c:pt idx="3">
                  <c:v>2.5816326530612241</c:v>
                </c:pt>
                <c:pt idx="4">
                  <c:v>2.4096385542168677</c:v>
                </c:pt>
                <c:pt idx="5">
                  <c:v>1.9382716049382716</c:v>
                </c:pt>
                <c:pt idx="6">
                  <c:v>1.4705882352941173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5A-4C72-87D6-ABAE01601E23}"/>
            </c:ext>
          </c:extLst>
        </c:ser>
        <c:ser>
          <c:idx val="1"/>
          <c:order val="1"/>
          <c:tx>
            <c:strRef>
              <c:f>'Vejet Betydning'!$F$1</c:f>
              <c:strCache>
                <c:ptCount val="1"/>
                <c:pt idx="0">
                  <c:v>6 år (n=132)</c:v>
                </c:pt>
              </c:strCache>
            </c:strRef>
          </c:tx>
          <c:spPr>
            <a:solidFill>
              <a:schemeClr val="accent6">
                <a:tint val="56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Betydning'!$F$2:$F$8</c:f>
              <c:numCache>
                <c:formatCode>0.00</c:formatCode>
                <c:ptCount val="7"/>
                <c:pt idx="0">
                  <c:v>2.8604651162790691</c:v>
                </c:pt>
                <c:pt idx="1">
                  <c:v>2.4214876033057848</c:v>
                </c:pt>
                <c:pt idx="2">
                  <c:v>2.341880341880342</c:v>
                </c:pt>
                <c:pt idx="3">
                  <c:v>2.5462184873949574</c:v>
                </c:pt>
                <c:pt idx="4">
                  <c:v>2.3814432989690717</c:v>
                </c:pt>
                <c:pt idx="5">
                  <c:v>2.0094339622641511</c:v>
                </c:pt>
                <c:pt idx="6">
                  <c:v>1.8068181818181817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5A-4C72-87D6-ABAE01601E23}"/>
            </c:ext>
          </c:extLst>
        </c:ser>
        <c:ser>
          <c:idx val="2"/>
          <c:order val="2"/>
          <c:tx>
            <c:strRef>
              <c:f>'Vejet Betydning'!$G$1</c:f>
              <c:strCache>
                <c:ptCount val="1"/>
                <c:pt idx="0">
                  <c:v>7 år (n=136)</c:v>
                </c:pt>
              </c:strCache>
            </c:strRef>
          </c:tx>
          <c:spPr>
            <a:solidFill>
              <a:schemeClr val="accent6">
                <a:tint val="69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Betydning'!$G$2:$G$8</c:f>
              <c:numCache>
                <c:formatCode>0.00</c:formatCode>
                <c:ptCount val="7"/>
                <c:pt idx="0">
                  <c:v>2.8283582089552235</c:v>
                </c:pt>
                <c:pt idx="1">
                  <c:v>2.4959999999999996</c:v>
                </c:pt>
                <c:pt idx="2">
                  <c:v>2.4369747899159662</c:v>
                </c:pt>
                <c:pt idx="3">
                  <c:v>2.5625</c:v>
                </c:pt>
                <c:pt idx="4">
                  <c:v>2.431192660550459</c:v>
                </c:pt>
                <c:pt idx="5">
                  <c:v>1.9814814814814812</c:v>
                </c:pt>
                <c:pt idx="6">
                  <c:v>1.883495145631068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5A-4C72-87D6-ABAE01601E23}"/>
            </c:ext>
          </c:extLst>
        </c:ser>
        <c:ser>
          <c:idx val="3"/>
          <c:order val="3"/>
          <c:tx>
            <c:strRef>
              <c:f>'Vejet Betydning'!$H$1</c:f>
              <c:strCache>
                <c:ptCount val="1"/>
                <c:pt idx="0">
                  <c:v>8 år (n=136)</c:v>
                </c:pt>
              </c:strCache>
            </c:strRef>
          </c:tx>
          <c:spPr>
            <a:solidFill>
              <a:schemeClr val="accent6">
                <a:tint val="81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Betydning'!$H$2:$H$8</c:f>
              <c:numCache>
                <c:formatCode>0.00</c:formatCode>
                <c:ptCount val="7"/>
                <c:pt idx="0">
                  <c:v>2.8222222222222224</c:v>
                </c:pt>
                <c:pt idx="1">
                  <c:v>2.4848484848484853</c:v>
                </c:pt>
                <c:pt idx="2">
                  <c:v>2.4496124031007755</c:v>
                </c:pt>
                <c:pt idx="3">
                  <c:v>2.5546875</c:v>
                </c:pt>
                <c:pt idx="4">
                  <c:v>2.4435483870967745</c:v>
                </c:pt>
                <c:pt idx="5">
                  <c:v>1.8421052631578947</c:v>
                </c:pt>
                <c:pt idx="6">
                  <c:v>1.6952380952380952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5A-4C72-87D6-ABAE01601E23}"/>
            </c:ext>
          </c:extLst>
        </c:ser>
        <c:ser>
          <c:idx val="4"/>
          <c:order val="4"/>
          <c:tx>
            <c:strRef>
              <c:f>'Vejet Betydning'!$I$1</c:f>
              <c:strCache>
                <c:ptCount val="1"/>
                <c:pt idx="0">
                  <c:v>9 år (n=135)</c:v>
                </c:pt>
              </c:strCache>
            </c:strRef>
          </c:tx>
          <c:spPr>
            <a:solidFill>
              <a:schemeClr val="accent6">
                <a:tint val="94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Betydning'!$I$2:$I$8</c:f>
              <c:numCache>
                <c:formatCode>0.00</c:formatCode>
                <c:ptCount val="7"/>
                <c:pt idx="0">
                  <c:v>2.8656716417910451</c:v>
                </c:pt>
                <c:pt idx="1">
                  <c:v>2.638461538461538</c:v>
                </c:pt>
                <c:pt idx="2">
                  <c:v>2.5294117647058818</c:v>
                </c:pt>
                <c:pt idx="3">
                  <c:v>2.4838709677419351</c:v>
                </c:pt>
                <c:pt idx="4">
                  <c:v>2.46218487394958</c:v>
                </c:pt>
                <c:pt idx="5">
                  <c:v>1.956521739130435</c:v>
                </c:pt>
                <c:pt idx="6">
                  <c:v>1.7757009345794392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5A-4C72-87D6-ABAE01601E23}"/>
            </c:ext>
          </c:extLst>
        </c:ser>
        <c:ser>
          <c:idx val="5"/>
          <c:order val="5"/>
          <c:tx>
            <c:strRef>
              <c:f>'Vejet Betydning'!$J$1</c:f>
              <c:strCache>
                <c:ptCount val="1"/>
                <c:pt idx="0">
                  <c:v>10 år (n=138)</c:v>
                </c:pt>
              </c:strCache>
            </c:strRef>
          </c:tx>
          <c:spPr>
            <a:solidFill>
              <a:schemeClr val="accent6">
                <a:shade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Betydning'!$J$2:$J$8</c:f>
              <c:numCache>
                <c:formatCode>0.00</c:formatCode>
                <c:ptCount val="7"/>
                <c:pt idx="0">
                  <c:v>2.8394160583941601</c:v>
                </c:pt>
                <c:pt idx="1">
                  <c:v>2.5955882352941173</c:v>
                </c:pt>
                <c:pt idx="2">
                  <c:v>2.5572519083969474</c:v>
                </c:pt>
                <c:pt idx="3">
                  <c:v>2.4580152671755724</c:v>
                </c:pt>
                <c:pt idx="4">
                  <c:v>2.53781512605042</c:v>
                </c:pt>
                <c:pt idx="5">
                  <c:v>2.2950819672131146</c:v>
                </c:pt>
                <c:pt idx="6">
                  <c:v>1.8403361344537814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5A-4C72-87D6-ABAE01601E23}"/>
            </c:ext>
          </c:extLst>
        </c:ser>
        <c:ser>
          <c:idx val="6"/>
          <c:order val="6"/>
          <c:tx>
            <c:strRef>
              <c:f>'Vejet Betydning'!$K$1</c:f>
              <c:strCache>
                <c:ptCount val="1"/>
                <c:pt idx="0">
                  <c:v>11 år (n=139)</c:v>
                </c:pt>
              </c:strCache>
            </c:strRef>
          </c:tx>
          <c:spPr>
            <a:solidFill>
              <a:schemeClr val="accent6">
                <a:shade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Betydning'!$K$2:$K$8</c:f>
              <c:numCache>
                <c:formatCode>0.00</c:formatCode>
                <c:ptCount val="7"/>
                <c:pt idx="0">
                  <c:v>2.8913043478260874</c:v>
                </c:pt>
                <c:pt idx="1">
                  <c:v>2.5864661654135337</c:v>
                </c:pt>
                <c:pt idx="2">
                  <c:v>2.4732824427480913</c:v>
                </c:pt>
                <c:pt idx="3">
                  <c:v>2.4621212121212124</c:v>
                </c:pt>
                <c:pt idx="4">
                  <c:v>2.4227642276422761</c:v>
                </c:pt>
                <c:pt idx="5">
                  <c:v>2.1025641025641026</c:v>
                </c:pt>
                <c:pt idx="6">
                  <c:v>1.9426229508196722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5A-4C72-87D6-ABAE01601E23}"/>
            </c:ext>
          </c:extLst>
        </c:ser>
        <c:ser>
          <c:idx val="7"/>
          <c:order val="7"/>
          <c:tx>
            <c:strRef>
              <c:f>'Vejet Betydning'!$L$1</c:f>
              <c:strCache>
                <c:ptCount val="1"/>
                <c:pt idx="0">
                  <c:v>12 år (n=138)</c:v>
                </c:pt>
              </c:strCache>
            </c:strRef>
          </c:tx>
          <c:spPr>
            <a:solidFill>
              <a:schemeClr val="accent6">
                <a:shade val="68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Betydning'!$L$2:$L$8</c:f>
              <c:numCache>
                <c:formatCode>0.00</c:formatCode>
                <c:ptCount val="7"/>
                <c:pt idx="0">
                  <c:v>2.8550724637681157</c:v>
                </c:pt>
                <c:pt idx="1">
                  <c:v>2.7372262773722631</c:v>
                </c:pt>
                <c:pt idx="2">
                  <c:v>2.5187969924812035</c:v>
                </c:pt>
                <c:pt idx="3">
                  <c:v>2.4444444444444442</c:v>
                </c:pt>
                <c:pt idx="4">
                  <c:v>2.456</c:v>
                </c:pt>
                <c:pt idx="5">
                  <c:v>2.134453781512605</c:v>
                </c:pt>
                <c:pt idx="6">
                  <c:v>1.7886178861788617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5A-4C72-87D6-ABAE01601E23}"/>
            </c:ext>
          </c:extLst>
        </c:ser>
        <c:ser>
          <c:idx val="8"/>
          <c:order val="8"/>
          <c:tx>
            <c:strRef>
              <c:f>'Vejet Betydning'!$M$1</c:f>
              <c:strCache>
                <c:ptCount val="1"/>
                <c:pt idx="0">
                  <c:v>13 år (n=138)</c:v>
                </c:pt>
              </c:strCache>
            </c:strRef>
          </c:tx>
          <c:spPr>
            <a:solidFill>
              <a:schemeClr val="accent6">
                <a:shade val="55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Betydning'!$M$2:$M$8</c:f>
              <c:numCache>
                <c:formatCode>0.00</c:formatCode>
                <c:ptCount val="7"/>
                <c:pt idx="0">
                  <c:v>2.8823529411764706</c:v>
                </c:pt>
                <c:pt idx="1">
                  <c:v>2.694029850746269</c:v>
                </c:pt>
                <c:pt idx="2">
                  <c:v>2.4621212121212124</c:v>
                </c:pt>
                <c:pt idx="3">
                  <c:v>2.3281249999999996</c:v>
                </c:pt>
                <c:pt idx="4">
                  <c:v>2.42741935483871</c:v>
                </c:pt>
                <c:pt idx="5">
                  <c:v>2.1520000000000001</c:v>
                </c:pt>
                <c:pt idx="6">
                  <c:v>1.984375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5A-4C72-87D6-ABAE01601E23}"/>
            </c:ext>
          </c:extLst>
        </c:ser>
        <c:ser>
          <c:idx val="9"/>
          <c:order val="9"/>
          <c:tx>
            <c:strRef>
              <c:f>'Vejet Betydning'!$N$1</c:f>
              <c:strCache>
                <c:ptCount val="1"/>
                <c:pt idx="0">
                  <c:v>14 år (n=142)</c:v>
                </c:pt>
              </c:strCache>
            </c:strRef>
          </c:tx>
          <c:spPr>
            <a:solidFill>
              <a:schemeClr val="accent6">
                <a:shade val="42000"/>
              </a:schemeClr>
            </a:solidFill>
            <a:ln>
              <a:noFill/>
            </a:ln>
            <a:effectLst/>
          </c:spPr>
          <c:invertIfNegative val="0"/>
          <c:cat>
            <c:strRef>
              <c:f>'Vejet Betydning'!$A$2:$A$8</c:f>
              <c:strCache>
                <c:ptCount val="7"/>
                <c:pt idx="0">
                  <c:v>At det er en film, som jeg rigtig gerne vil se</c:v>
                </c:pt>
                <c:pt idx="1">
                  <c:v>At dem jeg skal i biografen med også gerne vil se filmen</c:v>
                </c:pt>
                <c:pt idx="2">
                  <c:v>Stemningen/oplevelsen af at se filmen sammen med andre</c:v>
                </c:pt>
                <c:pt idx="3">
                  <c:v>At det foregår i biografen (væk fra hjemme), så vi kan hygge sammen før og efter filmen.</c:v>
                </c:pt>
                <c:pt idx="4">
                  <c:v>At jeg føler at jeg får en større oplevelse end hvis jeg så filmen derhjemme</c:v>
                </c:pt>
                <c:pt idx="5">
                  <c:v>At jeg ikke kan se filmen andre steder end i biografen</c:v>
                </c:pt>
                <c:pt idx="6">
                  <c:v>At det er en biograffilm, som jeg har hørt om/set klip fra på TikTok eller Instagram</c:v>
                </c:pt>
              </c:strCache>
            </c:strRef>
          </c:cat>
          <c:val>
            <c:numRef>
              <c:f>'Vejet Betydning'!$N$2:$N$8</c:f>
              <c:numCache>
                <c:formatCode>0.00</c:formatCode>
                <c:ptCount val="7"/>
                <c:pt idx="0">
                  <c:v>2.9000000000000004</c:v>
                </c:pt>
                <c:pt idx="1">
                  <c:v>2.7730496453900706</c:v>
                </c:pt>
                <c:pt idx="2">
                  <c:v>2.5642857142857141</c:v>
                </c:pt>
                <c:pt idx="3">
                  <c:v>2.2740740740740746</c:v>
                </c:pt>
                <c:pt idx="4">
                  <c:v>2.4626865671641793</c:v>
                </c:pt>
                <c:pt idx="5">
                  <c:v>2.1065573770491803</c:v>
                </c:pt>
                <c:pt idx="6">
                  <c:v>1.8538461538461541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5A-4C72-87D6-ABAE01601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161683632"/>
        <c:axId val="1161683960"/>
      </c:barChart>
      <c:catAx>
        <c:axId val="116168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61683960"/>
        <c:crosses val="autoZero"/>
        <c:auto val="1"/>
        <c:lblAlgn val="ctr"/>
        <c:lblOffset val="100"/>
        <c:noMultiLvlLbl val="0"/>
      </c:catAx>
      <c:valAx>
        <c:axId val="1161683960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6168363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23966515545621"/>
          <c:y val="7.7772890974186507E-2"/>
          <c:w val="0.59540760785980273"/>
          <c:h val="0.89613062205431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Børnedelen (n=1404)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Sheet1!$A$26:$A$40</c:f>
              <c:strCache>
                <c:ptCount val="15"/>
                <c:pt idx="0">
                  <c:v>Vores budget tillader ikke, at vi går mere i biografen</c:v>
                </c:pt>
                <c:pt idx="1">
                  <c:v>Manglende værdi for pengene i forhold til den samlede oplevelse</c:v>
                </c:pt>
                <c:pt idx="2">
                  <c:v>Taler om det, men får det bare ikke gjort/Får ikke prioriteret det</c:v>
                </c:pt>
                <c:pt idx="3">
                  <c:v>Mangel på familievenlige film, der er værd at se i biografen</c:v>
                </c:pt>
                <c:pt idx="4">
                  <c:v>Manglende tid til flere familieoplevelser</c:v>
                </c:pt>
                <c:pt idx="5">
                  <c:v>Svært at vide hvilke film der er at gode at se i biografen som familie</c:v>
                </c:pt>
                <c:pt idx="6">
                  <c:v>Har ikke lyst til at gå oftere i biografen end vi gør/jeg er tilfreds med vores biograffrekvens</c:v>
                </c:pt>
                <c:pt idx="7">
                  <c:v>Manglende interesse fra børnene i at se film i biografen</c:v>
                </c:pt>
                <c:pt idx="8">
                  <c:v>De film vi gerne vil se, går ikke på tidspunkter, der passer os</c:v>
                </c:pt>
                <c:pt idx="9">
                  <c:v>Bekymring for, hvordan børnene vil opføre sig under filmen</c:v>
                </c:pt>
                <c:pt idx="10">
                  <c:v>Manglende interesse fra de voksne i at se film i biografen</c:v>
                </c:pt>
                <c:pt idx="11">
                  <c:v>Usikkerhed omkring, om vi får en god oplevelse som familie</c:v>
                </c:pt>
                <c:pt idx="12">
                  <c:v>Utilstrækkelige faciliteter til børn i biografen</c:v>
                </c:pt>
                <c:pt idx="13">
                  <c:v>For lang afstand til den nærmeste biograf</c:v>
                </c:pt>
                <c:pt idx="14">
                  <c:v>Andet (venligst specificer)</c:v>
                </c:pt>
              </c:strCache>
            </c:strRef>
          </c:cat>
          <c:val>
            <c:numRef>
              <c:f>Sheet1!$B$26:$B$40</c:f>
              <c:numCache>
                <c:formatCode>###0%</c:formatCode>
                <c:ptCount val="15"/>
                <c:pt idx="0">
                  <c:v>0.3896</c:v>
                </c:pt>
                <c:pt idx="1">
                  <c:v>0.20369999999999999</c:v>
                </c:pt>
                <c:pt idx="2">
                  <c:v>0.1852</c:v>
                </c:pt>
                <c:pt idx="3">
                  <c:v>0.20580000000000001</c:v>
                </c:pt>
                <c:pt idx="4">
                  <c:v>0.13109999999999999</c:v>
                </c:pt>
                <c:pt idx="5">
                  <c:v>0.1225</c:v>
                </c:pt>
                <c:pt idx="6">
                  <c:v>0.1275</c:v>
                </c:pt>
                <c:pt idx="7">
                  <c:v>0.1211</c:v>
                </c:pt>
                <c:pt idx="8">
                  <c:v>9.5399999999999999E-2</c:v>
                </c:pt>
                <c:pt idx="9">
                  <c:v>6.9099999999999995E-2</c:v>
                </c:pt>
                <c:pt idx="10">
                  <c:v>6.2700000000000006E-2</c:v>
                </c:pt>
                <c:pt idx="11">
                  <c:v>6.13E-2</c:v>
                </c:pt>
                <c:pt idx="12">
                  <c:v>2.2800000000000001E-2</c:v>
                </c:pt>
                <c:pt idx="13">
                  <c:v>3.9899999999999998E-2</c:v>
                </c:pt>
                <c:pt idx="14">
                  <c:v>5.4800000000000001E-2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20-4930-B571-790AFDBA0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30470792"/>
        <c:axId val="630468496"/>
      </c:barChart>
      <c:catAx>
        <c:axId val="6304707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30468496"/>
        <c:crosses val="autoZero"/>
        <c:auto val="1"/>
        <c:lblAlgn val="ctr"/>
        <c:lblOffset val="100"/>
        <c:noMultiLvlLbl val="0"/>
      </c:catAx>
      <c:valAx>
        <c:axId val="63046849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30470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18967343801221E-2"/>
          <c:y val="3.2604664590890814E-2"/>
          <c:w val="0.94914746296967167"/>
          <c:h val="0.8136550112220929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Sheet2!$C$2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Sheet2!$A$4:$A$13</c:f>
              <c:strCache>
                <c:ptCount val="10"/>
                <c:pt idx="0">
                  <c:v>Netflix</c:v>
                </c:pt>
                <c:pt idx="1">
                  <c:v>Disney+</c:v>
                </c:pt>
                <c:pt idx="2">
                  <c:v>DRs tjenester samlet (DRTV, Mini, Ramasjang, Ultra og P3)</c:v>
                </c:pt>
                <c:pt idx="3">
                  <c:v>Viaplay</c:v>
                </c:pt>
                <c:pt idx="4">
                  <c:v>TV2s tjenester samlet (TV2Play og Oiii)</c:v>
                </c:pt>
                <c:pt idx="5">
                  <c:v>Max (tidl. HBOmax)</c:v>
                </c:pt>
                <c:pt idx="6">
                  <c:v>Amazon Prime Video</c:v>
                </c:pt>
                <c:pt idx="7">
                  <c:v>Blockbuster</c:v>
                </c:pt>
                <c:pt idx="8">
                  <c:v>SkyShowTime</c:v>
                </c:pt>
                <c:pt idx="9">
                  <c:v>Apple TV+</c:v>
                </c:pt>
              </c:strCache>
            </c:strRef>
          </c:cat>
          <c:val>
            <c:numRef>
              <c:f>Sheet2!$C$4:$C$13</c:f>
              <c:numCache>
                <c:formatCode>###0%</c:formatCode>
                <c:ptCount val="10"/>
                <c:pt idx="0">
                  <c:v>0.70512820512820507</c:v>
                </c:pt>
                <c:pt idx="1">
                  <c:v>0.62820512820512819</c:v>
                </c:pt>
                <c:pt idx="2">
                  <c:v>0.51068376068376065</c:v>
                </c:pt>
                <c:pt idx="3">
                  <c:v>0.35470085470085472</c:v>
                </c:pt>
                <c:pt idx="4">
                  <c:v>0.32336182336182334</c:v>
                </c:pt>
                <c:pt idx="5">
                  <c:v>0.24287749287749288</c:v>
                </c:pt>
                <c:pt idx="6">
                  <c:v>9.9002849002849003E-2</c:v>
                </c:pt>
                <c:pt idx="7">
                  <c:v>6.4814814814814811E-2</c:v>
                </c:pt>
                <c:pt idx="8">
                  <c:v>6.0541310541310539E-2</c:v>
                </c:pt>
                <c:pt idx="9">
                  <c:v>5.4843304843304838E-2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1-42A4-AE95-2C3CE5D41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4387824"/>
        <c:axId val="694384872"/>
      </c:barChart>
      <c:catAx>
        <c:axId val="69438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694384872"/>
        <c:crosses val="autoZero"/>
        <c:auto val="1"/>
        <c:lblAlgn val="ctr"/>
        <c:lblOffset val="100"/>
        <c:noMultiLvlLbl val="0"/>
      </c:catAx>
      <c:valAx>
        <c:axId val="694384872"/>
        <c:scaling>
          <c:orientation val="minMax"/>
          <c:max val="1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43878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305949639553298E-2"/>
          <c:y val="6.8310708123601391E-2"/>
          <c:w val="0.93706030553606323"/>
          <c:h val="0.7904544160535976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'Sheet1 (2)'!$E$3</c:f>
              <c:strCache>
                <c:ptCount val="1"/>
                <c:pt idx="0">
                  <c:v>5-6år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(2)'!$B$5:$B$11</c:f>
              <c:strCache>
                <c:ptCount val="7"/>
                <c:pt idx="0">
                  <c:v>Netflix</c:v>
                </c:pt>
                <c:pt idx="1">
                  <c:v>Disney+</c:v>
                </c:pt>
                <c:pt idx="2">
                  <c:v>DRs tjenester samlet (DRTV, Mini, Ramasjang, Ultra og P3)</c:v>
                </c:pt>
                <c:pt idx="3">
                  <c:v>Viaplay</c:v>
                </c:pt>
                <c:pt idx="4">
                  <c:v>TV2s tjenester samlet (TV2Play og Oiii)</c:v>
                </c:pt>
                <c:pt idx="5">
                  <c:v>Max (tidl. HBOmax)</c:v>
                </c:pt>
                <c:pt idx="6">
                  <c:v>Amazon Prime Video</c:v>
                </c:pt>
              </c:strCache>
            </c:strRef>
          </c:cat>
          <c:val>
            <c:numRef>
              <c:f>'Sheet1 (2)'!$E$5:$E$11</c:f>
              <c:numCache>
                <c:formatCode>#,##0%</c:formatCode>
                <c:ptCount val="7"/>
                <c:pt idx="0">
                  <c:v>0.67518248175182483</c:v>
                </c:pt>
                <c:pt idx="1">
                  <c:v>0.69343065693430661</c:v>
                </c:pt>
                <c:pt idx="2">
                  <c:v>0.67883211678832112</c:v>
                </c:pt>
                <c:pt idx="3">
                  <c:v>0.33211678832116787</c:v>
                </c:pt>
                <c:pt idx="4">
                  <c:v>0.31386861313868614</c:v>
                </c:pt>
                <c:pt idx="5">
                  <c:v>0.24087591240875914</c:v>
                </c:pt>
                <c:pt idx="6">
                  <c:v>0.10583941605839416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1-4FF0-931F-1F7E3044BF75}"/>
            </c:ext>
          </c:extLst>
        </c:ser>
        <c:ser>
          <c:idx val="2"/>
          <c:order val="1"/>
          <c:tx>
            <c:strRef>
              <c:f>'Sheet1 (2)'!$F$3</c:f>
              <c:strCache>
                <c:ptCount val="1"/>
                <c:pt idx="0">
                  <c:v>7-8år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(2)'!$B$5:$B$11</c:f>
              <c:strCache>
                <c:ptCount val="7"/>
                <c:pt idx="0">
                  <c:v>Netflix</c:v>
                </c:pt>
                <c:pt idx="1">
                  <c:v>Disney+</c:v>
                </c:pt>
                <c:pt idx="2">
                  <c:v>DRs tjenester samlet (DRTV, Mini, Ramasjang, Ultra og P3)</c:v>
                </c:pt>
                <c:pt idx="3">
                  <c:v>Viaplay</c:v>
                </c:pt>
                <c:pt idx="4">
                  <c:v>TV2s tjenester samlet (TV2Play og Oiii)</c:v>
                </c:pt>
                <c:pt idx="5">
                  <c:v>Max (tidl. HBOmax)</c:v>
                </c:pt>
                <c:pt idx="6">
                  <c:v>Amazon Prime Video</c:v>
                </c:pt>
              </c:strCache>
            </c:strRef>
          </c:cat>
          <c:val>
            <c:numRef>
              <c:f>'Sheet1 (2)'!$F$5:$F$11</c:f>
              <c:numCache>
                <c:formatCode>#,##0%</c:formatCode>
                <c:ptCount val="7"/>
                <c:pt idx="0">
                  <c:v>0.70318021201413428</c:v>
                </c:pt>
                <c:pt idx="1">
                  <c:v>0.63250883392226154</c:v>
                </c:pt>
                <c:pt idx="2">
                  <c:v>0.54770318021201414</c:v>
                </c:pt>
                <c:pt idx="3">
                  <c:v>0.31448763250883394</c:v>
                </c:pt>
                <c:pt idx="4">
                  <c:v>0.27915194346289751</c:v>
                </c:pt>
                <c:pt idx="5">
                  <c:v>0.21201413427561838</c:v>
                </c:pt>
                <c:pt idx="6">
                  <c:v>8.4805653710247342E-2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1-4FF0-931F-1F7E3044BF75}"/>
            </c:ext>
          </c:extLst>
        </c:ser>
        <c:ser>
          <c:idx val="3"/>
          <c:order val="2"/>
          <c:tx>
            <c:strRef>
              <c:f>'Sheet1 (2)'!$G$3</c:f>
              <c:strCache>
                <c:ptCount val="1"/>
                <c:pt idx="0">
                  <c:v>9-10år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(2)'!$B$5:$B$11</c:f>
              <c:strCache>
                <c:ptCount val="7"/>
                <c:pt idx="0">
                  <c:v>Netflix</c:v>
                </c:pt>
                <c:pt idx="1">
                  <c:v>Disney+</c:v>
                </c:pt>
                <c:pt idx="2">
                  <c:v>DRs tjenester samlet (DRTV, Mini, Ramasjang, Ultra og P3)</c:v>
                </c:pt>
                <c:pt idx="3">
                  <c:v>Viaplay</c:v>
                </c:pt>
                <c:pt idx="4">
                  <c:v>TV2s tjenester samlet (TV2Play og Oiii)</c:v>
                </c:pt>
                <c:pt idx="5">
                  <c:v>Max (tidl. HBOmax)</c:v>
                </c:pt>
                <c:pt idx="6">
                  <c:v>Amazon Prime Video</c:v>
                </c:pt>
              </c:strCache>
            </c:strRef>
          </c:cat>
          <c:val>
            <c:numRef>
              <c:f>'Sheet1 (2)'!$G$5:$G$11</c:f>
              <c:numCache>
                <c:formatCode>#,##0%</c:formatCode>
                <c:ptCount val="7"/>
                <c:pt idx="0">
                  <c:v>0.65602836879432624</c:v>
                </c:pt>
                <c:pt idx="1">
                  <c:v>0.64184397163120566</c:v>
                </c:pt>
                <c:pt idx="2">
                  <c:v>0.52482269503546097</c:v>
                </c:pt>
                <c:pt idx="3">
                  <c:v>0.36524822695035458</c:v>
                </c:pt>
                <c:pt idx="4">
                  <c:v>0.32624113475177308</c:v>
                </c:pt>
                <c:pt idx="5">
                  <c:v>0.21276595744680851</c:v>
                </c:pt>
                <c:pt idx="6">
                  <c:v>6.7375886524822695E-2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E1-4FF0-931F-1F7E3044BF75}"/>
            </c:ext>
          </c:extLst>
        </c:ser>
        <c:ser>
          <c:idx val="4"/>
          <c:order val="3"/>
          <c:tx>
            <c:strRef>
              <c:f>'Sheet1 (2)'!$H$3</c:f>
              <c:strCache>
                <c:ptCount val="1"/>
                <c:pt idx="0">
                  <c:v>11-12år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(2)'!$B$5:$B$11</c:f>
              <c:strCache>
                <c:ptCount val="7"/>
                <c:pt idx="0">
                  <c:v>Netflix</c:v>
                </c:pt>
                <c:pt idx="1">
                  <c:v>Disney+</c:v>
                </c:pt>
                <c:pt idx="2">
                  <c:v>DRs tjenester samlet (DRTV, Mini, Ramasjang, Ultra og P3)</c:v>
                </c:pt>
                <c:pt idx="3">
                  <c:v>Viaplay</c:v>
                </c:pt>
                <c:pt idx="4">
                  <c:v>TV2s tjenester samlet (TV2Play og Oiii)</c:v>
                </c:pt>
                <c:pt idx="5">
                  <c:v>Max (tidl. HBOmax)</c:v>
                </c:pt>
                <c:pt idx="6">
                  <c:v>Amazon Prime Video</c:v>
                </c:pt>
              </c:strCache>
            </c:strRef>
          </c:cat>
          <c:val>
            <c:numRef>
              <c:f>'Sheet1 (2)'!$H$5:$H$11</c:f>
              <c:numCache>
                <c:formatCode>#,##0%</c:formatCode>
                <c:ptCount val="7"/>
                <c:pt idx="0">
                  <c:v>0.74204946996466437</c:v>
                </c:pt>
                <c:pt idx="1">
                  <c:v>0.66077738515901063</c:v>
                </c:pt>
                <c:pt idx="2">
                  <c:v>0.48409893992932868</c:v>
                </c:pt>
                <c:pt idx="3">
                  <c:v>0.392226148409894</c:v>
                </c:pt>
                <c:pt idx="4">
                  <c:v>0.37455830388692574</c:v>
                </c:pt>
                <c:pt idx="5">
                  <c:v>0.27208480565371024</c:v>
                </c:pt>
                <c:pt idx="6">
                  <c:v>0.12014134275618375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E1-4FF0-931F-1F7E3044BF75}"/>
            </c:ext>
          </c:extLst>
        </c:ser>
        <c:ser>
          <c:idx val="5"/>
          <c:order val="4"/>
          <c:tx>
            <c:strRef>
              <c:f>'Sheet1 (2)'!$I$3</c:f>
              <c:strCache>
                <c:ptCount val="1"/>
                <c:pt idx="0">
                  <c:v>13-14år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(2)'!$B$5:$B$11</c:f>
              <c:strCache>
                <c:ptCount val="7"/>
                <c:pt idx="0">
                  <c:v>Netflix</c:v>
                </c:pt>
                <c:pt idx="1">
                  <c:v>Disney+</c:v>
                </c:pt>
                <c:pt idx="2">
                  <c:v>DRs tjenester samlet (DRTV, Mini, Ramasjang, Ultra og P3)</c:v>
                </c:pt>
                <c:pt idx="3">
                  <c:v>Viaplay</c:v>
                </c:pt>
                <c:pt idx="4">
                  <c:v>TV2s tjenester samlet (TV2Play og Oiii)</c:v>
                </c:pt>
                <c:pt idx="5">
                  <c:v>Max (tidl. HBOmax)</c:v>
                </c:pt>
                <c:pt idx="6">
                  <c:v>Amazon Prime Video</c:v>
                </c:pt>
              </c:strCache>
            </c:strRef>
          </c:cat>
          <c:val>
            <c:numRef>
              <c:f>'Sheet1 (2)'!$I$5:$I$11</c:f>
              <c:numCache>
                <c:formatCode>#,##0%</c:formatCode>
                <c:ptCount val="7"/>
                <c:pt idx="0">
                  <c:v>0.74822695035460995</c:v>
                </c:pt>
                <c:pt idx="1">
                  <c:v>0.51418439716312059</c:v>
                </c:pt>
                <c:pt idx="2">
                  <c:v>0.32269503546099293</c:v>
                </c:pt>
                <c:pt idx="3">
                  <c:v>0.36879432624113467</c:v>
                </c:pt>
                <c:pt idx="4">
                  <c:v>0.32269503546099293</c:v>
                </c:pt>
                <c:pt idx="5">
                  <c:v>0.27659574468085107</c:v>
                </c:pt>
                <c:pt idx="6">
                  <c:v>0.11702127659574468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E1-4FF0-931F-1F7E3044B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6004024"/>
        <c:axId val="765998120"/>
      </c:barChart>
      <c:catAx>
        <c:axId val="76600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65998120"/>
        <c:crosses val="autoZero"/>
        <c:auto val="1"/>
        <c:lblAlgn val="ctr"/>
        <c:lblOffset val="100"/>
        <c:noMultiLvlLbl val="0"/>
      </c:catAx>
      <c:valAx>
        <c:axId val="765998120"/>
        <c:scaling>
          <c:orientation val="minMax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660040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558595223526547E-2"/>
          <c:y val="6.7644927506191443E-2"/>
          <c:w val="0.91097222868151662"/>
          <c:h val="0.797739911102119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2F-4820-B80E-02B5F4A244D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12F-4820-B80E-02B5F4A244D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2F-4820-B80E-02B5F4A244D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12F-4820-B80E-02B5F4A244D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2F-4820-B80E-02B5F4A244D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12F-4820-B80E-02B5F4A244D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2F-4820-B80E-02B5F4A244D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12F-4820-B80E-02B5F4A244D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12F-4820-B80E-02B5F4A244D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12F-4820-B80E-02B5F4A244D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12F-4820-B80E-02B5F4A244D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12F-4820-B80E-02B5F4A244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Sheet1!$D$3:$Q$3</c:f>
              <c:strCache>
                <c:ptCount val="13"/>
                <c:pt idx="0">
                  <c:v>Total (n=1404)</c:v>
                </c:pt>
                <c:pt idx="1">
                  <c:v>Pige (n=712)</c:v>
                </c:pt>
                <c:pt idx="2">
                  <c:v>Dreng (n=688)</c:v>
                </c:pt>
                <c:pt idx="3">
                  <c:v>5 år (n=129)</c:v>
                </c:pt>
                <c:pt idx="4">
                  <c:v>6 år (n=145)</c:v>
                </c:pt>
                <c:pt idx="5">
                  <c:v>7 år (n=142)</c:v>
                </c:pt>
                <c:pt idx="6">
                  <c:v>8 år (n=141)</c:v>
                </c:pt>
                <c:pt idx="7">
                  <c:v>9 år (n=141)</c:v>
                </c:pt>
                <c:pt idx="8">
                  <c:v>10 år (n=141)</c:v>
                </c:pt>
                <c:pt idx="9">
                  <c:v>11 år (n=142)</c:v>
                </c:pt>
                <c:pt idx="10">
                  <c:v>12 år (n=141)</c:v>
                </c:pt>
                <c:pt idx="11">
                  <c:v>13 år (n=140)</c:v>
                </c:pt>
                <c:pt idx="12">
                  <c:v>14 år (n=142)</c:v>
                </c:pt>
              </c:strCache>
            </c:strRef>
          </c:cat>
          <c:val>
            <c:numRef>
              <c:f>Sheet1!$D$15:$Q$15</c:f>
              <c:numCache>
                <c:formatCode>0.0</c:formatCode>
                <c:ptCount val="13"/>
                <c:pt idx="0">
                  <c:v>2.7670940170940175</c:v>
                </c:pt>
                <c:pt idx="1">
                  <c:v>2.8651685393258428</c:v>
                </c:pt>
                <c:pt idx="2">
                  <c:v>2.6598837209302326</c:v>
                </c:pt>
                <c:pt idx="3">
                  <c:v>2.1240310077519382</c:v>
                </c:pt>
                <c:pt idx="4">
                  <c:v>2.0137931034482759</c:v>
                </c:pt>
                <c:pt idx="5">
                  <c:v>1.7535211267605633</c:v>
                </c:pt>
                <c:pt idx="6">
                  <c:v>2.0921985815602837</c:v>
                </c:pt>
                <c:pt idx="7">
                  <c:v>2.0354609929078018</c:v>
                </c:pt>
                <c:pt idx="8">
                  <c:v>2.3617021276595747</c:v>
                </c:pt>
                <c:pt idx="9">
                  <c:v>2.8309859154929584</c:v>
                </c:pt>
                <c:pt idx="10">
                  <c:v>3.3829787234042552</c:v>
                </c:pt>
                <c:pt idx="11">
                  <c:v>4.3785714285714281</c:v>
                </c:pt>
                <c:pt idx="12">
                  <c:v>4.669014084507042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F-4820-B80E-02B5F4A24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7108216"/>
        <c:axId val="1127110840"/>
      </c:barChart>
      <c:catAx>
        <c:axId val="112710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27110840"/>
        <c:crosses val="autoZero"/>
        <c:auto val="1"/>
        <c:lblAlgn val="ctr"/>
        <c:lblOffset val="100"/>
        <c:noMultiLvlLbl val="0"/>
      </c:catAx>
      <c:valAx>
        <c:axId val="1127110840"/>
        <c:scaling>
          <c:orientation val="minMax"/>
          <c:min val="1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27108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 dirty="0"/>
              <a:t>BRUGER MINDST</a:t>
            </a:r>
            <a:r>
              <a:rPr lang="da-DK" sz="1100" baseline="0" dirty="0"/>
              <a:t> </a:t>
            </a:r>
            <a:r>
              <a:rPr lang="da-DK" sz="1100" baseline="0" dirty="0" smtClean="0"/>
              <a:t>UGENTLIGT</a:t>
            </a:r>
            <a:endParaRPr lang="da-DK" sz="11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4466116113586389E-2"/>
          <c:y val="0.15211145377712423"/>
          <c:w val="0.90013465048145824"/>
          <c:h val="0.68666566451914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SoMe!$D$74</c:f>
              <c:strCache>
                <c:ptCount val="1"/>
                <c:pt idx="0">
                  <c:v>Total (n=1404)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SoMe!$B$75:$B$81</c:f>
              <c:strCache>
                <c:ptCount val="7"/>
                <c:pt idx="0">
                  <c:v>YouTube</c:v>
                </c:pt>
                <c:pt idx="1">
                  <c:v>Snapchat</c:v>
                </c:pt>
                <c:pt idx="2">
                  <c:v>TikTok</c:v>
                </c:pt>
                <c:pt idx="3">
                  <c:v>Instagram</c:v>
                </c:pt>
                <c:pt idx="4">
                  <c:v>Facebook</c:v>
                </c:pt>
                <c:pt idx="5">
                  <c:v>Discord</c:v>
                </c:pt>
                <c:pt idx="6">
                  <c:v>WhatsApp</c:v>
                </c:pt>
              </c:strCache>
            </c:strRef>
          </c:cat>
          <c:val>
            <c:numRef>
              <c:f>SoMe!$D$75:$D$81</c:f>
              <c:numCache>
                <c:formatCode>###0%</c:formatCode>
                <c:ptCount val="7"/>
                <c:pt idx="0">
                  <c:v>0.79700854700854706</c:v>
                </c:pt>
                <c:pt idx="1">
                  <c:v>0.43376068376068377</c:v>
                </c:pt>
                <c:pt idx="2">
                  <c:v>0.27849002849002852</c:v>
                </c:pt>
                <c:pt idx="3">
                  <c:v>0.26282051282051277</c:v>
                </c:pt>
                <c:pt idx="4">
                  <c:v>0.2257834757834758</c:v>
                </c:pt>
                <c:pt idx="5">
                  <c:v>0.1388888888888889</c:v>
                </c:pt>
                <c:pt idx="6">
                  <c:v>9.8290598290598302E-2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53-4F0E-8D5D-E9BDE369AE7B}"/>
            </c:ext>
          </c:extLst>
        </c:ser>
        <c:ser>
          <c:idx val="1"/>
          <c:order val="1"/>
          <c:tx>
            <c:strRef>
              <c:f>SoMe!$E$74</c:f>
              <c:strCache>
                <c:ptCount val="1"/>
                <c:pt idx="0">
                  <c:v>Pige (n=712)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SoMe!$B$75:$B$81</c:f>
              <c:strCache>
                <c:ptCount val="7"/>
                <c:pt idx="0">
                  <c:v>YouTube</c:v>
                </c:pt>
                <c:pt idx="1">
                  <c:v>Snapchat</c:v>
                </c:pt>
                <c:pt idx="2">
                  <c:v>TikTok</c:v>
                </c:pt>
                <c:pt idx="3">
                  <c:v>Instagram</c:v>
                </c:pt>
                <c:pt idx="4">
                  <c:v>Facebook</c:v>
                </c:pt>
                <c:pt idx="5">
                  <c:v>Discord</c:v>
                </c:pt>
                <c:pt idx="6">
                  <c:v>WhatsApp</c:v>
                </c:pt>
              </c:strCache>
            </c:strRef>
          </c:cat>
          <c:val>
            <c:numRef>
              <c:f>SoMe!$E$75:$E$81</c:f>
              <c:numCache>
                <c:formatCode>###0%</c:formatCode>
                <c:ptCount val="7"/>
                <c:pt idx="0">
                  <c:v>0.7640449438202247</c:v>
                </c:pt>
                <c:pt idx="1">
                  <c:v>0.4845505617977528</c:v>
                </c:pt>
                <c:pt idx="2">
                  <c:v>0.3047752808988764</c:v>
                </c:pt>
                <c:pt idx="3">
                  <c:v>0.3160112359550562</c:v>
                </c:pt>
                <c:pt idx="4">
                  <c:v>0.24719101123595505</c:v>
                </c:pt>
                <c:pt idx="5">
                  <c:v>6.4606741573033699E-2</c:v>
                </c:pt>
                <c:pt idx="6">
                  <c:v>0.1053370786516854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53-4F0E-8D5D-E9BDE369AE7B}"/>
            </c:ext>
          </c:extLst>
        </c:ser>
        <c:ser>
          <c:idx val="2"/>
          <c:order val="2"/>
          <c:tx>
            <c:strRef>
              <c:f>SoMe!$F$74</c:f>
              <c:strCache>
                <c:ptCount val="1"/>
                <c:pt idx="0">
                  <c:v>Dreng (n=688)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SoMe!$B$75:$B$81</c:f>
              <c:strCache>
                <c:ptCount val="7"/>
                <c:pt idx="0">
                  <c:v>YouTube</c:v>
                </c:pt>
                <c:pt idx="1">
                  <c:v>Snapchat</c:v>
                </c:pt>
                <c:pt idx="2">
                  <c:v>TikTok</c:v>
                </c:pt>
                <c:pt idx="3">
                  <c:v>Instagram</c:v>
                </c:pt>
                <c:pt idx="4">
                  <c:v>Facebook</c:v>
                </c:pt>
                <c:pt idx="5">
                  <c:v>Discord</c:v>
                </c:pt>
                <c:pt idx="6">
                  <c:v>WhatsApp</c:v>
                </c:pt>
              </c:strCache>
            </c:strRef>
          </c:cat>
          <c:val>
            <c:numRef>
              <c:f>SoMe!$F$75:$F$81</c:f>
              <c:numCache>
                <c:formatCode>###0%</c:formatCode>
                <c:ptCount val="7"/>
                <c:pt idx="0">
                  <c:v>0.83139534883720934</c:v>
                </c:pt>
                <c:pt idx="1">
                  <c:v>0.37936046511627908</c:v>
                </c:pt>
                <c:pt idx="2">
                  <c:v>0.25</c:v>
                </c:pt>
                <c:pt idx="3">
                  <c:v>0.20639534883720931</c:v>
                </c:pt>
                <c:pt idx="4">
                  <c:v>0.20494186046511628</c:v>
                </c:pt>
                <c:pt idx="5">
                  <c:v>0.21366279069767441</c:v>
                </c:pt>
                <c:pt idx="6">
                  <c:v>9.0116279069767435E-2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53-4F0E-8D5D-E9BDE369A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711532112"/>
        <c:axId val="711533096"/>
      </c:barChart>
      <c:catAx>
        <c:axId val="71153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1533096"/>
        <c:crosses val="autoZero"/>
        <c:auto val="1"/>
        <c:lblAlgn val="ctr"/>
        <c:lblOffset val="100"/>
        <c:noMultiLvlLbl val="0"/>
      </c:catAx>
      <c:valAx>
        <c:axId val="711533096"/>
        <c:scaling>
          <c:orientation val="minMax"/>
          <c:max val="1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15321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 b="0" dirty="0"/>
              <a:t>ANDEL UGENTLIGE BRUGERE OVER </a:t>
            </a:r>
            <a:r>
              <a:rPr lang="da-DK" sz="1100" b="0" dirty="0" smtClean="0"/>
              <a:t>ALDER </a:t>
            </a:r>
          </a:p>
        </c:rich>
      </c:tx>
      <c:layout>
        <c:manualLayout>
          <c:xMode val="edge"/>
          <c:yMode val="edge"/>
          <c:x val="0.232562249566692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6.563434820876482E-2"/>
          <c:y val="0.15551390625715764"/>
          <c:w val="0.88530883295470941"/>
          <c:h val="0.70987898833660745"/>
        </c:manualLayout>
      </c:layout>
      <c:lineChart>
        <c:grouping val="standard"/>
        <c:varyColors val="0"/>
        <c:ser>
          <c:idx val="0"/>
          <c:order val="0"/>
          <c:tx>
            <c:strRef>
              <c:f>SoMe!$B$75</c:f>
              <c:strCache>
                <c:ptCount val="1"/>
                <c:pt idx="0">
                  <c:v>YouTube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SoMe!$H$75:$Q$75</c:f>
              <c:numCache>
                <c:formatCode>###0%</c:formatCode>
                <c:ptCount val="10"/>
                <c:pt idx="0">
                  <c:v>0.63565891472868219</c:v>
                </c:pt>
                <c:pt idx="1">
                  <c:v>0.60689655172413792</c:v>
                </c:pt>
                <c:pt idx="2">
                  <c:v>0.72535211267605637</c:v>
                </c:pt>
                <c:pt idx="3">
                  <c:v>0.74468085106382975</c:v>
                </c:pt>
                <c:pt idx="4">
                  <c:v>0.78723404255319152</c:v>
                </c:pt>
                <c:pt idx="5">
                  <c:v>0.87234042553191493</c:v>
                </c:pt>
                <c:pt idx="6">
                  <c:v>0.85915492957746475</c:v>
                </c:pt>
                <c:pt idx="7">
                  <c:v>0.89361702127659581</c:v>
                </c:pt>
                <c:pt idx="8">
                  <c:v>0.92142857142857126</c:v>
                </c:pt>
                <c:pt idx="9">
                  <c:v>0.91549295774647887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978-4610-9CFF-9FFB2629E5E1}"/>
            </c:ext>
          </c:extLst>
        </c:ser>
        <c:ser>
          <c:idx val="1"/>
          <c:order val="1"/>
          <c:tx>
            <c:strRef>
              <c:f>SoMe!$B$76</c:f>
              <c:strCache>
                <c:ptCount val="1"/>
                <c:pt idx="0">
                  <c:v>Snapchat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SoMe!$H$76:$Q$76</c:f>
              <c:numCache>
                <c:formatCode>###0%</c:formatCode>
                <c:ptCount val="10"/>
                <c:pt idx="0">
                  <c:v>0.23255813953488372</c:v>
                </c:pt>
                <c:pt idx="1">
                  <c:v>0.20689655172413793</c:v>
                </c:pt>
                <c:pt idx="2">
                  <c:v>0.147887323943662</c:v>
                </c:pt>
                <c:pt idx="3">
                  <c:v>0.18439716312056736</c:v>
                </c:pt>
                <c:pt idx="4">
                  <c:v>0.27659574468085107</c:v>
                </c:pt>
                <c:pt idx="5">
                  <c:v>0.35460992907801414</c:v>
                </c:pt>
                <c:pt idx="6">
                  <c:v>0.5140845070422535</c:v>
                </c:pt>
                <c:pt idx="7">
                  <c:v>0.70921985815602828</c:v>
                </c:pt>
                <c:pt idx="8">
                  <c:v>0.84285714285714297</c:v>
                </c:pt>
                <c:pt idx="9">
                  <c:v>0.85915492957746487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978-4610-9CFF-9FFB2629E5E1}"/>
            </c:ext>
          </c:extLst>
        </c:ser>
        <c:ser>
          <c:idx val="2"/>
          <c:order val="2"/>
          <c:tx>
            <c:strRef>
              <c:f>SoMe!$B$77</c:f>
              <c:strCache>
                <c:ptCount val="1"/>
                <c:pt idx="0">
                  <c:v>TikTok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SoMe!$H$77:$Q$77</c:f>
              <c:numCache>
                <c:formatCode>###0%</c:formatCode>
                <c:ptCount val="10"/>
                <c:pt idx="0">
                  <c:v>0.10852713178294573</c:v>
                </c:pt>
                <c:pt idx="1">
                  <c:v>0.10344827586206896</c:v>
                </c:pt>
                <c:pt idx="2">
                  <c:v>6.3380281690140844E-2</c:v>
                </c:pt>
                <c:pt idx="3">
                  <c:v>0.14893617021276595</c:v>
                </c:pt>
                <c:pt idx="4">
                  <c:v>0.11347517730496454</c:v>
                </c:pt>
                <c:pt idx="5">
                  <c:v>0.21985815602836878</c:v>
                </c:pt>
                <c:pt idx="6">
                  <c:v>0.27464788732394363</c:v>
                </c:pt>
                <c:pt idx="7">
                  <c:v>0.39716312056737585</c:v>
                </c:pt>
                <c:pt idx="8">
                  <c:v>0.66428571428571426</c:v>
                </c:pt>
                <c:pt idx="9">
                  <c:v>0.68309859154929575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978-4610-9CFF-9FFB2629E5E1}"/>
            </c:ext>
          </c:extLst>
        </c:ser>
        <c:ser>
          <c:idx val="3"/>
          <c:order val="3"/>
          <c:tx>
            <c:strRef>
              <c:f>SoMe!$B$78</c:f>
              <c:strCache>
                <c:ptCount val="1"/>
                <c:pt idx="0">
                  <c:v>Instagram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SoMe!$H$78:$Q$78</c:f>
              <c:numCache>
                <c:formatCode>###0%</c:formatCode>
                <c:ptCount val="10"/>
                <c:pt idx="0">
                  <c:v>0.23255813953488375</c:v>
                </c:pt>
                <c:pt idx="1">
                  <c:v>0.21379310344827585</c:v>
                </c:pt>
                <c:pt idx="2">
                  <c:v>0.14084507042253522</c:v>
                </c:pt>
                <c:pt idx="3">
                  <c:v>0.12765957446808512</c:v>
                </c:pt>
                <c:pt idx="4">
                  <c:v>0.10638297872340426</c:v>
                </c:pt>
                <c:pt idx="5">
                  <c:v>0.12765957446808512</c:v>
                </c:pt>
                <c:pt idx="6">
                  <c:v>0.20422535211267606</c:v>
                </c:pt>
                <c:pt idx="7">
                  <c:v>0.28368794326241137</c:v>
                </c:pt>
                <c:pt idx="8">
                  <c:v>0.55714285714285716</c:v>
                </c:pt>
                <c:pt idx="9">
                  <c:v>0.63380281690140838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5978-4610-9CFF-9FFB2629E5E1}"/>
            </c:ext>
          </c:extLst>
        </c:ser>
        <c:ser>
          <c:idx val="4"/>
          <c:order val="4"/>
          <c:tx>
            <c:strRef>
              <c:f>SoMe!$B$79</c:f>
              <c:strCache>
                <c:ptCount val="1"/>
                <c:pt idx="0">
                  <c:v>Facebook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SoMe!$H$79:$Q$79</c:f>
              <c:numCache>
                <c:formatCode>###0%</c:formatCode>
                <c:ptCount val="10"/>
                <c:pt idx="0">
                  <c:v>0.31782945736434109</c:v>
                </c:pt>
                <c:pt idx="1">
                  <c:v>0.27586206896551724</c:v>
                </c:pt>
                <c:pt idx="2">
                  <c:v>0.14084507042253522</c:v>
                </c:pt>
                <c:pt idx="3">
                  <c:v>0.19858156028368795</c:v>
                </c:pt>
                <c:pt idx="4">
                  <c:v>0.14184397163120566</c:v>
                </c:pt>
                <c:pt idx="5">
                  <c:v>0.13475177304964539</c:v>
                </c:pt>
                <c:pt idx="6">
                  <c:v>0.15492957746478875</c:v>
                </c:pt>
                <c:pt idx="7">
                  <c:v>0.17730496453900707</c:v>
                </c:pt>
                <c:pt idx="8">
                  <c:v>0.32142857142857145</c:v>
                </c:pt>
                <c:pt idx="9">
                  <c:v>0.40140845070422537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978-4610-9CFF-9FFB2629E5E1}"/>
            </c:ext>
          </c:extLst>
        </c:ser>
        <c:ser>
          <c:idx val="5"/>
          <c:order val="5"/>
          <c:tx>
            <c:strRef>
              <c:f>SoMe!$B$80</c:f>
              <c:strCache>
                <c:ptCount val="1"/>
                <c:pt idx="0">
                  <c:v>Discord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SoMe!$H$80:$Q$80</c:f>
              <c:numCache>
                <c:formatCode>###0%</c:formatCode>
                <c:ptCount val="10"/>
                <c:pt idx="0">
                  <c:v>6.2015503875968991E-2</c:v>
                </c:pt>
                <c:pt idx="1">
                  <c:v>5.5172413793103448E-2</c:v>
                </c:pt>
                <c:pt idx="2">
                  <c:v>4.2253521126760563E-2</c:v>
                </c:pt>
                <c:pt idx="3">
                  <c:v>7.8014184397163122E-2</c:v>
                </c:pt>
                <c:pt idx="4">
                  <c:v>7.0921985815602828E-2</c:v>
                </c:pt>
                <c:pt idx="5">
                  <c:v>0.14184397163120566</c:v>
                </c:pt>
                <c:pt idx="6">
                  <c:v>0.1619718309859155</c:v>
                </c:pt>
                <c:pt idx="7">
                  <c:v>0.21276595744680851</c:v>
                </c:pt>
                <c:pt idx="8">
                  <c:v>0.30000000000000004</c:v>
                </c:pt>
                <c:pt idx="9">
                  <c:v>0.26056338028169013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5978-4610-9CFF-9FFB2629E5E1}"/>
            </c:ext>
          </c:extLst>
        </c:ser>
        <c:ser>
          <c:idx val="6"/>
          <c:order val="6"/>
          <c:tx>
            <c:strRef>
              <c:f>SoMe!$B$81</c:f>
              <c:strCache>
                <c:ptCount val="1"/>
                <c:pt idx="0">
                  <c:v>WhatsApp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SoMe!$H$74:$Q$74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SoMe!$H$81:$Q$81</c:f>
              <c:numCache>
                <c:formatCode>###0%</c:formatCode>
                <c:ptCount val="10"/>
                <c:pt idx="0">
                  <c:v>9.3023255813953487E-2</c:v>
                </c:pt>
                <c:pt idx="1">
                  <c:v>4.8275862068965517E-2</c:v>
                </c:pt>
                <c:pt idx="2">
                  <c:v>8.4507042253521125E-2</c:v>
                </c:pt>
                <c:pt idx="3">
                  <c:v>8.5106382978723402E-2</c:v>
                </c:pt>
                <c:pt idx="4">
                  <c:v>5.6737588652482268E-2</c:v>
                </c:pt>
                <c:pt idx="5">
                  <c:v>0.14893617021276595</c:v>
                </c:pt>
                <c:pt idx="6">
                  <c:v>0.10563380281690141</c:v>
                </c:pt>
                <c:pt idx="7">
                  <c:v>9.9290780141843962E-2</c:v>
                </c:pt>
                <c:pt idx="8">
                  <c:v>0.12857142857142856</c:v>
                </c:pt>
                <c:pt idx="9">
                  <c:v>0.13380281690140844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5978-4610-9CFF-9FFB2629E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992288"/>
        <c:axId val="606989992"/>
      </c:lineChart>
      <c:catAx>
        <c:axId val="60699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6989992"/>
        <c:crosses val="autoZero"/>
        <c:auto val="1"/>
        <c:lblAlgn val="ctr"/>
        <c:lblOffset val="100"/>
        <c:noMultiLvlLbl val="0"/>
      </c:catAx>
      <c:valAx>
        <c:axId val="606989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69922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828579002647574E-2"/>
          <c:y val="6.0624809950893491E-2"/>
          <c:w val="0.9025613244320837"/>
          <c:h val="6.7276606408533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dirty="0" smtClean="0"/>
              <a:t>OVERSIGT</a:t>
            </a:r>
            <a:endParaRPr lang="da-DK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36812927470563539"/>
          <c:y val="0.18220148147101289"/>
          <c:w val="0.59136635321852904"/>
          <c:h val="0.788764330304730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Sheet2!$E$18</c:f>
              <c:strCache>
                <c:ptCount val="1"/>
                <c:pt idx="0">
                  <c:v>5-6år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Sheet2!$B$20:$B$26</c:f>
              <c:strCache>
                <c:ptCount val="7"/>
                <c:pt idx="0">
                  <c:v>Smartphone/mobiltelefon, der kan gå på internettet</c:v>
                </c:pt>
                <c:pt idx="1">
                  <c:v>Tablet (fx. iPad)</c:v>
                </c:pt>
                <c:pt idx="2">
                  <c:v>TV/fjernsyn (Altså selve skærmen)</c:v>
                </c:pt>
                <c:pt idx="3">
                  <c:v>Spillekonsol (fx PlayStation, Xbox, Nintendo Switch, Wii etc.)</c:v>
                </c:pt>
                <c:pt idx="4">
                  <c:v>Computer – laptop/bærbar</c:v>
                </c:pt>
                <c:pt idx="5">
                  <c:v>Computer - stationær</c:v>
                </c:pt>
                <c:pt idx="6">
                  <c:v>Ingen af disse</c:v>
                </c:pt>
              </c:strCache>
            </c:strRef>
          </c:cat>
          <c:val>
            <c:numRef>
              <c:f>Sheet2!$E$20:$E$26</c:f>
              <c:numCache>
                <c:formatCode>#,##0%</c:formatCode>
                <c:ptCount val="7"/>
                <c:pt idx="0">
                  <c:v>0.12408759124087591</c:v>
                </c:pt>
                <c:pt idx="1">
                  <c:v>0.55474452554744524</c:v>
                </c:pt>
                <c:pt idx="2">
                  <c:v>0.19708029197080293</c:v>
                </c:pt>
                <c:pt idx="3">
                  <c:v>0.11678832116788321</c:v>
                </c:pt>
                <c:pt idx="4">
                  <c:v>2.1897810218978103E-2</c:v>
                </c:pt>
                <c:pt idx="5">
                  <c:v>4.3795620437956206E-2</c:v>
                </c:pt>
                <c:pt idx="6">
                  <c:v>0.36131386861313869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2-4F1F-BCB1-0CB0360C4319}"/>
            </c:ext>
          </c:extLst>
        </c:ser>
        <c:ser>
          <c:idx val="1"/>
          <c:order val="1"/>
          <c:tx>
            <c:strRef>
              <c:f>Sheet2!$F$18</c:f>
              <c:strCache>
                <c:ptCount val="1"/>
                <c:pt idx="0">
                  <c:v>7-9år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Sheet2!$B$20:$B$26</c:f>
              <c:strCache>
                <c:ptCount val="7"/>
                <c:pt idx="0">
                  <c:v>Smartphone/mobiltelefon, der kan gå på internettet</c:v>
                </c:pt>
                <c:pt idx="1">
                  <c:v>Tablet (fx. iPad)</c:v>
                </c:pt>
                <c:pt idx="2">
                  <c:v>TV/fjernsyn (Altså selve skærmen)</c:v>
                </c:pt>
                <c:pt idx="3">
                  <c:v>Spillekonsol (fx PlayStation, Xbox, Nintendo Switch, Wii etc.)</c:v>
                </c:pt>
                <c:pt idx="4">
                  <c:v>Computer – laptop/bærbar</c:v>
                </c:pt>
                <c:pt idx="5">
                  <c:v>Computer - stationær</c:v>
                </c:pt>
                <c:pt idx="6">
                  <c:v>Ingen af disse</c:v>
                </c:pt>
              </c:strCache>
            </c:strRef>
          </c:cat>
          <c:val>
            <c:numRef>
              <c:f>Sheet2!$F$20:$F$26</c:f>
              <c:numCache>
                <c:formatCode>#,##0%</c:formatCode>
                <c:ptCount val="7"/>
                <c:pt idx="0">
                  <c:v>0.46226415094339623</c:v>
                </c:pt>
                <c:pt idx="1">
                  <c:v>0.69811320754716977</c:v>
                </c:pt>
                <c:pt idx="2">
                  <c:v>0.39858490566037735</c:v>
                </c:pt>
                <c:pt idx="3">
                  <c:v>0.32311320754716982</c:v>
                </c:pt>
                <c:pt idx="4">
                  <c:v>0.16273584905660379</c:v>
                </c:pt>
                <c:pt idx="5">
                  <c:v>0.13679245283018868</c:v>
                </c:pt>
                <c:pt idx="6">
                  <c:v>0.11320754716981134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62-4F1F-BCB1-0CB0360C4319}"/>
            </c:ext>
          </c:extLst>
        </c:ser>
        <c:ser>
          <c:idx val="2"/>
          <c:order val="2"/>
          <c:tx>
            <c:strRef>
              <c:f>Sheet2!$G$18</c:f>
              <c:strCache>
                <c:ptCount val="1"/>
                <c:pt idx="0">
                  <c:v>10-12år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Sheet2!$B$20:$B$26</c:f>
              <c:strCache>
                <c:ptCount val="7"/>
                <c:pt idx="0">
                  <c:v>Smartphone/mobiltelefon, der kan gå på internettet</c:v>
                </c:pt>
                <c:pt idx="1">
                  <c:v>Tablet (fx. iPad)</c:v>
                </c:pt>
                <c:pt idx="2">
                  <c:v>TV/fjernsyn (Altså selve skærmen)</c:v>
                </c:pt>
                <c:pt idx="3">
                  <c:v>Spillekonsol (fx PlayStation, Xbox, Nintendo Switch, Wii etc.)</c:v>
                </c:pt>
                <c:pt idx="4">
                  <c:v>Computer – laptop/bærbar</c:v>
                </c:pt>
                <c:pt idx="5">
                  <c:v>Computer - stationær</c:v>
                </c:pt>
                <c:pt idx="6">
                  <c:v>Ingen af disse</c:v>
                </c:pt>
              </c:strCache>
            </c:strRef>
          </c:cat>
          <c:val>
            <c:numRef>
              <c:f>Sheet2!$G$20:$G$26</c:f>
              <c:numCache>
                <c:formatCode>#,##0%</c:formatCode>
                <c:ptCount val="7"/>
                <c:pt idx="0">
                  <c:v>0.910377358490566</c:v>
                </c:pt>
                <c:pt idx="1">
                  <c:v>0.65801886792452835</c:v>
                </c:pt>
                <c:pt idx="2">
                  <c:v>0.56367924528301883</c:v>
                </c:pt>
                <c:pt idx="3">
                  <c:v>0.44811320754716982</c:v>
                </c:pt>
                <c:pt idx="4">
                  <c:v>0.40566037735849059</c:v>
                </c:pt>
                <c:pt idx="5">
                  <c:v>0.24292452830188679</c:v>
                </c:pt>
                <c:pt idx="6">
                  <c:v>4.7169811320754715E-3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62-4F1F-BCB1-0CB0360C4319}"/>
            </c:ext>
          </c:extLst>
        </c:ser>
        <c:ser>
          <c:idx val="3"/>
          <c:order val="3"/>
          <c:tx>
            <c:strRef>
              <c:f>Sheet2!$H$18</c:f>
              <c:strCache>
                <c:ptCount val="1"/>
                <c:pt idx="0">
                  <c:v>13-14år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Sheet2!$B$20:$B$26</c:f>
              <c:strCache>
                <c:ptCount val="7"/>
                <c:pt idx="0">
                  <c:v>Smartphone/mobiltelefon, der kan gå på internettet</c:v>
                </c:pt>
                <c:pt idx="1">
                  <c:v>Tablet (fx. iPad)</c:v>
                </c:pt>
                <c:pt idx="2">
                  <c:v>TV/fjernsyn (Altså selve skærmen)</c:v>
                </c:pt>
                <c:pt idx="3">
                  <c:v>Spillekonsol (fx PlayStation, Xbox, Nintendo Switch, Wii etc.)</c:v>
                </c:pt>
                <c:pt idx="4">
                  <c:v>Computer – laptop/bærbar</c:v>
                </c:pt>
                <c:pt idx="5">
                  <c:v>Computer - stationær</c:v>
                </c:pt>
                <c:pt idx="6">
                  <c:v>Ingen af disse</c:v>
                </c:pt>
              </c:strCache>
            </c:strRef>
          </c:cat>
          <c:val>
            <c:numRef>
              <c:f>Sheet2!$H$20:$H$26</c:f>
              <c:numCache>
                <c:formatCode>#,##0%</c:formatCode>
                <c:ptCount val="7"/>
                <c:pt idx="0">
                  <c:v>0.98226950354609921</c:v>
                </c:pt>
                <c:pt idx="1">
                  <c:v>0.49290780141843965</c:v>
                </c:pt>
                <c:pt idx="2">
                  <c:v>0.57801418439716312</c:v>
                </c:pt>
                <c:pt idx="3">
                  <c:v>0.50354609929078009</c:v>
                </c:pt>
                <c:pt idx="4">
                  <c:v>0.64184397163120566</c:v>
                </c:pt>
                <c:pt idx="5">
                  <c:v>0.35106382978723405</c:v>
                </c:pt>
                <c:pt idx="6">
                  <c:v>3.5460992907801418E-3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62-4F1F-BCB1-0CB0360C4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90616064"/>
        <c:axId val="690617376"/>
      </c:barChart>
      <c:catAx>
        <c:axId val="69061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0617376"/>
        <c:crosses val="autoZero"/>
        <c:auto val="1"/>
        <c:lblAlgn val="ctr"/>
        <c:lblOffset val="100"/>
        <c:noMultiLvlLbl val="0"/>
      </c:catAx>
      <c:valAx>
        <c:axId val="690617376"/>
        <c:scaling>
          <c:orientation val="minMax"/>
          <c:max val="1"/>
        </c:scaling>
        <c:delete val="0"/>
        <c:axPos val="t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06160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 smtClean="0"/>
              <a:t>‘Hvor ofte benytter du følgende sociale</a:t>
            </a:r>
            <a:r>
              <a:rPr lang="da-DK" baseline="0" dirty="0" smtClean="0"/>
              <a:t> medier’? (</a:t>
            </a:r>
            <a:r>
              <a:rPr lang="da-DK" dirty="0" smtClean="0"/>
              <a:t>2022-2024)</a:t>
            </a:r>
            <a:endParaRPr lang="da-DK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8.6648135714508176E-2"/>
          <c:y val="0.1644550001282413"/>
          <c:w val="0.88596004238543369"/>
          <c:h val="0.772931647387724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'q26 (summary)'!$C$5</c:f>
              <c:strCache>
                <c:ptCount val="1"/>
                <c:pt idx="0">
                  <c:v>Flere gange om dagen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(summary)'!$C$7:$C$20</c:f>
              <c:numCache>
                <c:formatCode>0%</c:formatCode>
                <c:ptCount val="14"/>
                <c:pt idx="0">
                  <c:v>0.1009</c:v>
                </c:pt>
                <c:pt idx="1">
                  <c:v>0.10973451327433628</c:v>
                </c:pt>
                <c:pt idx="2">
                  <c:v>0.46899999999999997</c:v>
                </c:pt>
                <c:pt idx="3">
                  <c:v>0.44336283185840708</c:v>
                </c:pt>
                <c:pt idx="4">
                  <c:v>0.34820000000000001</c:v>
                </c:pt>
                <c:pt idx="5">
                  <c:v>0.33893805309734515</c:v>
                </c:pt>
                <c:pt idx="6">
                  <c:v>0.1406</c:v>
                </c:pt>
                <c:pt idx="7">
                  <c:v>0.13008849557522123</c:v>
                </c:pt>
                <c:pt idx="8">
                  <c:v>0.29859999999999998</c:v>
                </c:pt>
                <c:pt idx="9">
                  <c:v>0.20796460176991149</c:v>
                </c:pt>
                <c:pt idx="10">
                  <c:v>5.2900000000000003E-2</c:v>
                </c:pt>
                <c:pt idx="11">
                  <c:v>3.0088495575221239E-2</c:v>
                </c:pt>
                <c:pt idx="12">
                  <c:v>0.1042</c:v>
                </c:pt>
                <c:pt idx="13">
                  <c:v>6.2831858407079652E-2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72F-8A13-F03151B09CFC}"/>
            </c:ext>
          </c:extLst>
        </c:ser>
        <c:ser>
          <c:idx val="1"/>
          <c:order val="1"/>
          <c:tx>
            <c:strRef>
              <c:f>'q26 (summary)'!$D$5</c:f>
              <c:strCache>
                <c:ptCount val="1"/>
                <c:pt idx="0">
                  <c:v>En gang om dagen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(summary)'!$D$7:$D$20</c:f>
              <c:numCache>
                <c:formatCode>0%</c:formatCode>
                <c:ptCount val="14"/>
                <c:pt idx="0">
                  <c:v>7.6100000000000001E-2</c:v>
                </c:pt>
                <c:pt idx="1">
                  <c:v>4.2477876106194683E-2</c:v>
                </c:pt>
                <c:pt idx="2">
                  <c:v>0.19689999999999999</c:v>
                </c:pt>
                <c:pt idx="3">
                  <c:v>0.20973451327433629</c:v>
                </c:pt>
                <c:pt idx="4">
                  <c:v>0.1084</c:v>
                </c:pt>
                <c:pt idx="5">
                  <c:v>7.7876106194690264E-2</c:v>
                </c:pt>
                <c:pt idx="6">
                  <c:v>9.8400000000000001E-2</c:v>
                </c:pt>
                <c:pt idx="7">
                  <c:v>8.4955752212389365E-2</c:v>
                </c:pt>
                <c:pt idx="8">
                  <c:v>8.5999999999999993E-2</c:v>
                </c:pt>
                <c:pt idx="9">
                  <c:v>5.8407079646017698E-2</c:v>
                </c:pt>
                <c:pt idx="10">
                  <c:v>4.9599999999999998E-2</c:v>
                </c:pt>
                <c:pt idx="11">
                  <c:v>2.5663716814159292E-2</c:v>
                </c:pt>
                <c:pt idx="12">
                  <c:v>5.62E-2</c:v>
                </c:pt>
                <c:pt idx="13">
                  <c:v>3.3628318584070796E-2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72F-8A13-F03151B09CFC}"/>
            </c:ext>
          </c:extLst>
        </c:ser>
        <c:ser>
          <c:idx val="2"/>
          <c:order val="2"/>
          <c:tx>
            <c:strRef>
              <c:f>'q26 (summary)'!$E$5</c:f>
              <c:strCache>
                <c:ptCount val="1"/>
                <c:pt idx="0">
                  <c:v>Et par gange om ugen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(summary)'!$E$7:$E$20</c:f>
              <c:numCache>
                <c:formatCode>0%</c:formatCode>
                <c:ptCount val="14"/>
                <c:pt idx="0">
                  <c:v>7.7799999999999994E-2</c:v>
                </c:pt>
                <c:pt idx="1">
                  <c:v>5.663716814159292E-2</c:v>
                </c:pt>
                <c:pt idx="2">
                  <c:v>0.18529999999999999</c:v>
                </c:pt>
                <c:pt idx="3">
                  <c:v>0.18672566371681415</c:v>
                </c:pt>
                <c:pt idx="4">
                  <c:v>0.1026</c:v>
                </c:pt>
                <c:pt idx="5">
                  <c:v>6.9026548672566371E-2</c:v>
                </c:pt>
                <c:pt idx="6">
                  <c:v>9.0999999999999998E-2</c:v>
                </c:pt>
                <c:pt idx="7">
                  <c:v>5.7522123893805309E-2</c:v>
                </c:pt>
                <c:pt idx="8">
                  <c:v>8.3500000000000005E-2</c:v>
                </c:pt>
                <c:pt idx="9">
                  <c:v>5.3982300884955751E-2</c:v>
                </c:pt>
                <c:pt idx="10">
                  <c:v>5.4600000000000003E-2</c:v>
                </c:pt>
                <c:pt idx="11">
                  <c:v>4.9557522123893805E-2</c:v>
                </c:pt>
                <c:pt idx="12">
                  <c:v>6.2899999999999998E-2</c:v>
                </c:pt>
                <c:pt idx="13">
                  <c:v>6.1946902654867256E-2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F8-472F-8A13-F03151B09CFC}"/>
            </c:ext>
          </c:extLst>
        </c:ser>
        <c:ser>
          <c:idx val="3"/>
          <c:order val="3"/>
          <c:tx>
            <c:strRef>
              <c:f>'q26 (summary)'!$F$5</c:f>
              <c:strCache>
                <c:ptCount val="1"/>
                <c:pt idx="0">
                  <c:v>Et par gange om måneden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(summary)'!$F$7:$F$20</c:f>
              <c:numCache>
                <c:formatCode>0%</c:formatCode>
                <c:ptCount val="14"/>
                <c:pt idx="0">
                  <c:v>6.2899999999999998E-2</c:v>
                </c:pt>
                <c:pt idx="1">
                  <c:v>2.9203539823008849E-2</c:v>
                </c:pt>
                <c:pt idx="2">
                  <c:v>5.5399999999999998E-2</c:v>
                </c:pt>
                <c:pt idx="3">
                  <c:v>7.1681415929203546E-2</c:v>
                </c:pt>
                <c:pt idx="4">
                  <c:v>5.21E-2</c:v>
                </c:pt>
                <c:pt idx="5">
                  <c:v>3.0973451327433628E-2</c:v>
                </c:pt>
                <c:pt idx="6">
                  <c:v>5.96E-2</c:v>
                </c:pt>
                <c:pt idx="7">
                  <c:v>2.831858407079646E-2</c:v>
                </c:pt>
                <c:pt idx="8">
                  <c:v>4.7100000000000003E-2</c:v>
                </c:pt>
                <c:pt idx="9">
                  <c:v>1.5929203539823009E-2</c:v>
                </c:pt>
                <c:pt idx="10">
                  <c:v>3.56E-2</c:v>
                </c:pt>
                <c:pt idx="11">
                  <c:v>2.6548672566371681E-2</c:v>
                </c:pt>
                <c:pt idx="12">
                  <c:v>4.5499999999999999E-2</c:v>
                </c:pt>
                <c:pt idx="13">
                  <c:v>2.5663716814159292E-2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F8-472F-8A13-F03151B09CFC}"/>
            </c:ext>
          </c:extLst>
        </c:ser>
        <c:ser>
          <c:idx val="4"/>
          <c:order val="4"/>
          <c:tx>
            <c:strRef>
              <c:f>'q26 (summary)'!$G$5</c:f>
              <c:strCache>
                <c:ptCount val="1"/>
                <c:pt idx="0">
                  <c:v>Sjældnere</c:v>
                </c:pt>
              </c:strCache>
            </c:strRef>
          </c:tx>
          <c:spPr>
            <a:solidFill>
              <a:srgbClr val="FF8A8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(summary)'!$G$7:$G$20</c:f>
              <c:numCache>
                <c:formatCode>0%</c:formatCode>
                <c:ptCount val="14"/>
                <c:pt idx="0">
                  <c:v>4.9599999999999998E-2</c:v>
                </c:pt>
                <c:pt idx="1">
                  <c:v>5.1327433628318583E-2</c:v>
                </c:pt>
                <c:pt idx="2">
                  <c:v>3.3099999999999997E-2</c:v>
                </c:pt>
                <c:pt idx="3">
                  <c:v>4.5132743362831865E-2</c:v>
                </c:pt>
                <c:pt idx="4">
                  <c:v>3.7999999999999999E-2</c:v>
                </c:pt>
                <c:pt idx="5">
                  <c:v>2.6548672566371681E-2</c:v>
                </c:pt>
                <c:pt idx="6">
                  <c:v>6.5299999999999997E-2</c:v>
                </c:pt>
                <c:pt idx="7">
                  <c:v>4.3362831858407079E-2</c:v>
                </c:pt>
                <c:pt idx="8">
                  <c:v>4.6300000000000001E-2</c:v>
                </c:pt>
                <c:pt idx="9">
                  <c:v>3.8053097345132743E-2</c:v>
                </c:pt>
                <c:pt idx="10">
                  <c:v>5.0500000000000003E-2</c:v>
                </c:pt>
                <c:pt idx="11">
                  <c:v>6.1061946902654866E-2</c:v>
                </c:pt>
                <c:pt idx="12">
                  <c:v>4.9599999999999998E-2</c:v>
                </c:pt>
                <c:pt idx="13">
                  <c:v>5.2212389380530973E-2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F8-472F-8A13-F03151B09CFC}"/>
            </c:ext>
          </c:extLst>
        </c:ser>
        <c:ser>
          <c:idx val="5"/>
          <c:order val="5"/>
          <c:tx>
            <c:strRef>
              <c:f>'q26 (summary)'!$H$5</c:f>
              <c:strCache>
                <c:ptCount val="1"/>
                <c:pt idx="0">
                  <c:v>Aldrig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(summary)'!$H$7:$H$20</c:f>
              <c:numCache>
                <c:formatCode>0%</c:formatCode>
                <c:ptCount val="14"/>
                <c:pt idx="0">
                  <c:v>0.62029999999999996</c:v>
                </c:pt>
                <c:pt idx="1">
                  <c:v>0.70530973451327439</c:v>
                </c:pt>
                <c:pt idx="2">
                  <c:v>4.8000000000000001E-2</c:v>
                </c:pt>
                <c:pt idx="3">
                  <c:v>3.8053097345132743E-2</c:v>
                </c:pt>
                <c:pt idx="4">
                  <c:v>0.33579999999999999</c:v>
                </c:pt>
                <c:pt idx="5">
                  <c:v>0.44601769911504424</c:v>
                </c:pt>
                <c:pt idx="6">
                  <c:v>0.52610000000000001</c:v>
                </c:pt>
                <c:pt idx="7">
                  <c:v>0.64690265486725662</c:v>
                </c:pt>
                <c:pt idx="8">
                  <c:v>0.41849999999999998</c:v>
                </c:pt>
                <c:pt idx="9">
                  <c:v>0.61858407079646016</c:v>
                </c:pt>
                <c:pt idx="10">
                  <c:v>0.73699999999999999</c:v>
                </c:pt>
                <c:pt idx="11">
                  <c:v>0.79380530973451324</c:v>
                </c:pt>
                <c:pt idx="12">
                  <c:v>0.65100000000000002</c:v>
                </c:pt>
                <c:pt idx="13">
                  <c:v>0.74424778761061949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F8-472F-8A13-F03151B09CFC}"/>
            </c:ext>
          </c:extLst>
        </c:ser>
        <c:ser>
          <c:idx val="6"/>
          <c:order val="6"/>
          <c:tx>
            <c:strRef>
              <c:f>'q26 (summary)'!$I$5</c:f>
              <c:strCache>
                <c:ptCount val="1"/>
                <c:pt idx="0">
                  <c:v>Ved ikke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'q26 (summary)'!$A$7:$B$20</c:f>
              <c:multiLvlStrCache>
                <c:ptCount val="14"/>
                <c:lvl>
                  <c:pt idx="0">
                    <c:v>2022</c:v>
                  </c:pt>
                  <c:pt idx="1">
                    <c:v>2024</c:v>
                  </c:pt>
                  <c:pt idx="2">
                    <c:v>2022</c:v>
                  </c:pt>
                  <c:pt idx="3">
                    <c:v>2024</c:v>
                  </c:pt>
                  <c:pt idx="4">
                    <c:v>2022</c:v>
                  </c:pt>
                  <c:pt idx="5">
                    <c:v>2024</c:v>
                  </c:pt>
                  <c:pt idx="6">
                    <c:v>2022</c:v>
                  </c:pt>
                  <c:pt idx="7">
                    <c:v>2024</c:v>
                  </c:pt>
                  <c:pt idx="8">
                    <c:v>2022</c:v>
                  </c:pt>
                  <c:pt idx="9">
                    <c:v>2024</c:v>
                  </c:pt>
                  <c:pt idx="10">
                    <c:v>2022</c:v>
                  </c:pt>
                  <c:pt idx="11">
                    <c:v>2024</c:v>
                  </c:pt>
                  <c:pt idx="12">
                    <c:v>2022</c:v>
                  </c:pt>
                  <c:pt idx="13">
                    <c:v>2024</c:v>
                  </c:pt>
                </c:lvl>
                <c:lvl>
                  <c:pt idx="0">
                    <c:v>Facebook</c:v>
                  </c:pt>
                  <c:pt idx="2">
                    <c:v>YouTube</c:v>
                  </c:pt>
                  <c:pt idx="4">
                    <c:v>Snapchat</c:v>
                  </c:pt>
                  <c:pt idx="6">
                    <c:v>Instagram</c:v>
                  </c:pt>
                  <c:pt idx="8">
                    <c:v>TikTok</c:v>
                  </c:pt>
                  <c:pt idx="10">
                    <c:v>WhatsApp</c:v>
                  </c:pt>
                  <c:pt idx="12">
                    <c:v>Discord</c:v>
                  </c:pt>
                </c:lvl>
              </c:multiLvlStrCache>
            </c:multiLvlStrRef>
          </c:cat>
          <c:val>
            <c:numRef>
              <c:f>'q26 (summary)'!$I$7:$I$20</c:f>
              <c:numCache>
                <c:formatCode>0%</c:formatCode>
                <c:ptCount val="14"/>
                <c:pt idx="0">
                  <c:v>1.24E-2</c:v>
                </c:pt>
                <c:pt idx="1">
                  <c:v>5.3097345132743353E-3</c:v>
                </c:pt>
                <c:pt idx="2">
                  <c:v>1.24E-2</c:v>
                </c:pt>
                <c:pt idx="3">
                  <c:v>5.3097345132743353E-3</c:v>
                </c:pt>
                <c:pt idx="4">
                  <c:v>1.49E-2</c:v>
                </c:pt>
                <c:pt idx="5">
                  <c:v>1.0619469026548671E-2</c:v>
                </c:pt>
                <c:pt idx="6">
                  <c:v>1.9E-2</c:v>
                </c:pt>
                <c:pt idx="7">
                  <c:v>8.8495575221238937E-3</c:v>
                </c:pt>
                <c:pt idx="8">
                  <c:v>1.9900000000000001E-2</c:v>
                </c:pt>
                <c:pt idx="9">
                  <c:v>7.0796460176991149E-3</c:v>
                </c:pt>
                <c:pt idx="10">
                  <c:v>1.9900000000000001E-2</c:v>
                </c:pt>
                <c:pt idx="11">
                  <c:v>1.3274336283185841E-2</c:v>
                </c:pt>
                <c:pt idx="12">
                  <c:v>3.0599999999999999E-2</c:v>
                </c:pt>
                <c:pt idx="13">
                  <c:v>1.9469026548672566E-2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F8-472F-8A13-F03151B0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4842832"/>
        <c:axId val="854784336"/>
      </c:barChart>
      <c:catAx>
        <c:axId val="6248428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54784336"/>
        <c:crosses val="autoZero"/>
        <c:auto val="1"/>
        <c:lblAlgn val="ctr"/>
        <c:lblOffset val="100"/>
        <c:noMultiLvlLbl val="0"/>
      </c:catAx>
      <c:valAx>
        <c:axId val="85478433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484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Jeg opdager oftest nye film og serier, som jeg vil se, på sociale medier fx </a:t>
            </a:r>
            <a:r>
              <a:rPr lang="da-DK" dirty="0" err="1"/>
              <a:t>TikTok</a:t>
            </a:r>
            <a:r>
              <a:rPr lang="da-DK"/>
              <a:t> </a:t>
            </a:r>
          </a:p>
          <a:p>
            <a:pPr>
              <a:defRPr/>
            </a:pPr>
            <a:r>
              <a:rPr lang="da-DK" dirty="0"/>
              <a:t>(Andel ”Enig”)</a:t>
            </a:r>
          </a:p>
        </c:rich>
      </c:tx>
      <c:layout>
        <c:manualLayout>
          <c:xMode val="edge"/>
          <c:yMode val="edge"/>
          <c:x val="0.1318681466381425"/>
          <c:y val="2.3583367927775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4836805640570062E-2"/>
          <c:y val="0.12899792763475532"/>
          <c:w val="0.91124010172262659"/>
          <c:h val="0.7454103204094627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FB-4856-8B07-ADF566FE2B3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3FB-4856-8B07-ADF566FE2B3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FB-4856-8B07-ADF566FE2B3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3FB-4856-8B07-ADF566FE2B3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FB-4856-8B07-ADF566FE2B3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3FB-4856-8B07-ADF566FE2B3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FB-4856-8B07-ADF566FE2B3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3FB-4856-8B07-ADF566FE2B3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FB-4856-8B07-ADF566FE2B3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3FB-4856-8B07-ADF566FE2B3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FB-4856-8B07-ADF566FE2B3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3FB-4856-8B07-ADF566FE2B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'Tiktok og film'!$D$3:$Q$3</c:f>
              <c:strCache>
                <c:ptCount val="13"/>
                <c:pt idx="0">
                  <c:v>Total (n=1404)</c:v>
                </c:pt>
                <c:pt idx="1">
                  <c:v>Pige (n=712)</c:v>
                </c:pt>
                <c:pt idx="2">
                  <c:v>Dreng (n=688)</c:v>
                </c:pt>
                <c:pt idx="3">
                  <c:v>5 år (n=129)</c:v>
                </c:pt>
                <c:pt idx="4">
                  <c:v>6 år (n=145)</c:v>
                </c:pt>
                <c:pt idx="5">
                  <c:v>7 år (n=142)</c:v>
                </c:pt>
                <c:pt idx="6">
                  <c:v>8 år (n=141)</c:v>
                </c:pt>
                <c:pt idx="7">
                  <c:v>9 år (n=141)</c:v>
                </c:pt>
                <c:pt idx="8">
                  <c:v>10 år (n=141)</c:v>
                </c:pt>
                <c:pt idx="9">
                  <c:v>11 år (n=142)</c:v>
                </c:pt>
                <c:pt idx="10">
                  <c:v>12 år (n=141)</c:v>
                </c:pt>
                <c:pt idx="11">
                  <c:v>13 år (n=140)</c:v>
                </c:pt>
                <c:pt idx="12">
                  <c:v>14 år (n=142)</c:v>
                </c:pt>
              </c:strCache>
            </c:strRef>
          </c:cat>
          <c:val>
            <c:numRef>
              <c:f>'Tiktok og film'!$D$8:$Q$8</c:f>
              <c:numCache>
                <c:formatCode>#,##0%</c:formatCode>
                <c:ptCount val="13"/>
                <c:pt idx="0">
                  <c:v>0.27777777777777779</c:v>
                </c:pt>
                <c:pt idx="1">
                  <c:v>0.28651685393258425</c:v>
                </c:pt>
                <c:pt idx="2">
                  <c:v>0.26744186046511625</c:v>
                </c:pt>
                <c:pt idx="3">
                  <c:v>0.124031007751938</c:v>
                </c:pt>
                <c:pt idx="4">
                  <c:v>0.11034482758620691</c:v>
                </c:pt>
                <c:pt idx="5">
                  <c:v>0.18309859154929581</c:v>
                </c:pt>
                <c:pt idx="6">
                  <c:v>0.19858156028368795</c:v>
                </c:pt>
                <c:pt idx="7">
                  <c:v>0.22695035460992907</c:v>
                </c:pt>
                <c:pt idx="8">
                  <c:v>0.24113475177304963</c:v>
                </c:pt>
                <c:pt idx="9">
                  <c:v>0.30985915492957744</c:v>
                </c:pt>
                <c:pt idx="10">
                  <c:v>0.38297872340425537</c:v>
                </c:pt>
                <c:pt idx="11">
                  <c:v>0.52142857142857146</c:v>
                </c:pt>
                <c:pt idx="12">
                  <c:v>0.47183098591549294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FB-4856-8B07-ADF566FE2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6221840"/>
        <c:axId val="826226760"/>
      </c:barChart>
      <c:catAx>
        <c:axId val="8262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6760"/>
        <c:crosses val="autoZero"/>
        <c:auto val="1"/>
        <c:lblAlgn val="ctr"/>
        <c:lblOffset val="100"/>
        <c:noMultiLvlLbl val="0"/>
      </c:catAx>
      <c:valAx>
        <c:axId val="826226760"/>
        <c:scaling>
          <c:orientation val="minMax"/>
        </c:scaling>
        <c:delete val="0"/>
        <c:axPos val="l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622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dirty="0"/>
      </a:pPr>
      <a:endParaRPr lang="da-DK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a-DK" sz="1100" b="1" u="none" strike="noStrike" dirty="0" smtClean="0">
                <a:effectLst/>
              </a:rPr>
              <a:t> Hvilke af disse ville du helst bruge tid på, hvis du havde tid tilovers og selv frit kunne vælge?(1. prioritet)</a:t>
            </a:r>
            <a:endParaRPr lang="da-DK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36322522143604979"/>
          <c:y val="0.14956182340974"/>
          <c:w val="0.59369579989462429"/>
          <c:h val="0.800132568835528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'1. prioritet'!$D$1</c:f>
              <c:strCache>
                <c:ptCount val="1"/>
                <c:pt idx="0">
                  <c:v>Total (n=1404)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'1. prioritet'!$A$4:$A$11</c:f>
              <c:strCache>
                <c:ptCount val="8"/>
                <c:pt idx="0">
                  <c:v>Game - Spille digitale spil</c:v>
                </c:pt>
                <c:pt idx="1">
                  <c:v>Gå i biografen</c:v>
                </c:pt>
                <c:pt idx="2">
                  <c:v>Se YouTube</c:v>
                </c:pt>
                <c:pt idx="3">
                  <c:v>Se serier (alene eller sammen med venner/familie)</c:v>
                </c:pt>
                <c:pt idx="4">
                  <c:v>Noget helt andet (fx Koncerter, Teater, Museum, Sportsbegivenhed)</c:v>
                </c:pt>
                <c:pt idx="5">
                  <c:v>Være på TikTok</c:v>
                </c:pt>
                <c:pt idx="6">
                  <c:v>Se film andre steder end i biografen (alene eller sammen med venner/familie)</c:v>
                </c:pt>
                <c:pt idx="7">
                  <c:v>Være på andre sociale medier fx Snapchat/Instagram</c:v>
                </c:pt>
              </c:strCache>
            </c:strRef>
          </c:cat>
          <c:val>
            <c:numRef>
              <c:f>'1. prioritet'!$D$4:$D$11</c:f>
              <c:numCache>
                <c:formatCode>#,##0%</c:formatCode>
                <c:ptCount val="8"/>
                <c:pt idx="0">
                  <c:v>0.21723646723646722</c:v>
                </c:pt>
                <c:pt idx="1">
                  <c:v>0.20726495726495728</c:v>
                </c:pt>
                <c:pt idx="2">
                  <c:v>0.18019943019943019</c:v>
                </c:pt>
                <c:pt idx="3">
                  <c:v>0.14245014245014245</c:v>
                </c:pt>
                <c:pt idx="4">
                  <c:v>0.1103988603988604</c:v>
                </c:pt>
                <c:pt idx="5">
                  <c:v>5.1994301994302002E-2</c:v>
                </c:pt>
                <c:pt idx="6">
                  <c:v>5.0569800569800573E-2</c:v>
                </c:pt>
                <c:pt idx="7">
                  <c:v>3.9886039886039885E-2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6-48C9-8E43-4179C3366EB3}"/>
            </c:ext>
          </c:extLst>
        </c:ser>
        <c:ser>
          <c:idx val="1"/>
          <c:order val="1"/>
          <c:tx>
            <c:strRef>
              <c:f>'1. prioritet'!$E$1</c:f>
              <c:strCache>
                <c:ptCount val="1"/>
                <c:pt idx="0">
                  <c:v>Pige (n=712)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'1. prioritet'!$A$4:$A$11</c:f>
              <c:strCache>
                <c:ptCount val="8"/>
                <c:pt idx="0">
                  <c:v>Game - Spille digitale spil</c:v>
                </c:pt>
                <c:pt idx="1">
                  <c:v>Gå i biografen</c:v>
                </c:pt>
                <c:pt idx="2">
                  <c:v>Se YouTube</c:v>
                </c:pt>
                <c:pt idx="3">
                  <c:v>Se serier (alene eller sammen med venner/familie)</c:v>
                </c:pt>
                <c:pt idx="4">
                  <c:v>Noget helt andet (fx Koncerter, Teater, Museum, Sportsbegivenhed)</c:v>
                </c:pt>
                <c:pt idx="5">
                  <c:v>Være på TikTok</c:v>
                </c:pt>
                <c:pt idx="6">
                  <c:v>Se film andre steder end i biografen (alene eller sammen med venner/familie)</c:v>
                </c:pt>
                <c:pt idx="7">
                  <c:v>Være på andre sociale medier fx Snapchat/Instagram</c:v>
                </c:pt>
              </c:strCache>
            </c:strRef>
          </c:cat>
          <c:val>
            <c:numRef>
              <c:f>'1. prioritet'!$E$4:$E$11</c:f>
              <c:numCache>
                <c:formatCode>#,##0%</c:formatCode>
                <c:ptCount val="8"/>
                <c:pt idx="0">
                  <c:v>8.4269662921348326E-2</c:v>
                </c:pt>
                <c:pt idx="1">
                  <c:v>0.23595505617977527</c:v>
                </c:pt>
                <c:pt idx="2">
                  <c:v>0.16713483146067415</c:v>
                </c:pt>
                <c:pt idx="3">
                  <c:v>0.19241573033707865</c:v>
                </c:pt>
                <c:pt idx="4">
                  <c:v>0.125</c:v>
                </c:pt>
                <c:pt idx="5">
                  <c:v>7.5842696629213488E-2</c:v>
                </c:pt>
                <c:pt idx="6">
                  <c:v>6.3202247191011238E-2</c:v>
                </c:pt>
                <c:pt idx="7">
                  <c:v>5.6179775280898875E-2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6-48C9-8E43-4179C3366EB3}"/>
            </c:ext>
          </c:extLst>
        </c:ser>
        <c:ser>
          <c:idx val="2"/>
          <c:order val="2"/>
          <c:tx>
            <c:strRef>
              <c:f>'1. prioritet'!$F$1</c:f>
              <c:strCache>
                <c:ptCount val="1"/>
                <c:pt idx="0">
                  <c:v>Dreng (n=688)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'1. prioritet'!$A$4:$A$11</c:f>
              <c:strCache>
                <c:ptCount val="8"/>
                <c:pt idx="0">
                  <c:v>Game - Spille digitale spil</c:v>
                </c:pt>
                <c:pt idx="1">
                  <c:v>Gå i biografen</c:v>
                </c:pt>
                <c:pt idx="2">
                  <c:v>Se YouTube</c:v>
                </c:pt>
                <c:pt idx="3">
                  <c:v>Se serier (alene eller sammen med venner/familie)</c:v>
                </c:pt>
                <c:pt idx="4">
                  <c:v>Noget helt andet (fx Koncerter, Teater, Museum, Sportsbegivenhed)</c:v>
                </c:pt>
                <c:pt idx="5">
                  <c:v>Være på TikTok</c:v>
                </c:pt>
                <c:pt idx="6">
                  <c:v>Se film andre steder end i biografen (alene eller sammen med venner/familie)</c:v>
                </c:pt>
                <c:pt idx="7">
                  <c:v>Være på andre sociale medier fx Snapchat/Instagram</c:v>
                </c:pt>
              </c:strCache>
            </c:strRef>
          </c:cat>
          <c:val>
            <c:numRef>
              <c:f>'1. prioritet'!$F$4:$F$11</c:f>
              <c:numCache>
                <c:formatCode>#,##0%</c:formatCode>
                <c:ptCount val="8"/>
                <c:pt idx="0">
                  <c:v>0.35465116279069769</c:v>
                </c:pt>
                <c:pt idx="1">
                  <c:v>0.17732558139534885</c:v>
                </c:pt>
                <c:pt idx="2">
                  <c:v>0.19476744186046513</c:v>
                </c:pt>
                <c:pt idx="3">
                  <c:v>9.1569767441860461E-2</c:v>
                </c:pt>
                <c:pt idx="4">
                  <c:v>9.5930232558139539E-2</c:v>
                </c:pt>
                <c:pt idx="5">
                  <c:v>2.616279069767442E-2</c:v>
                </c:pt>
                <c:pt idx="6">
                  <c:v>3.7790697674418602E-2</c:v>
                </c:pt>
                <c:pt idx="7">
                  <c:v>2.1802325581395346E-2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6-48C9-8E43-4179C3366E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858506632"/>
        <c:axId val="858508272"/>
      </c:barChart>
      <c:catAx>
        <c:axId val="8585066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58508272"/>
        <c:crosses val="autoZero"/>
        <c:auto val="1"/>
        <c:lblAlgn val="ctr"/>
        <c:lblOffset val="100"/>
        <c:noMultiLvlLbl val="0"/>
      </c:catAx>
      <c:valAx>
        <c:axId val="858508272"/>
        <c:scaling>
          <c:orientation val="minMax"/>
        </c:scaling>
        <c:delete val="0"/>
        <c:axPos val="t"/>
        <c:numFmt formatCode="#,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585066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60248523548631E-2"/>
          <c:y val="0.12704574153285414"/>
          <c:w val="0.89931801014094459"/>
          <c:h val="0.73794961955985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Sheet2!$J$6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Sheet2!$K$1:$W$2</c:f>
              <c:multiLvlStrCache>
                <c:ptCount val="13"/>
                <c:lvl>
                  <c:pt idx="1">
                    <c:v>Pige</c:v>
                  </c:pt>
                  <c:pt idx="2">
                    <c:v>Dreng</c:v>
                  </c:pt>
                  <c:pt idx="3">
                    <c:v>5 år</c:v>
                  </c:pt>
                  <c:pt idx="4">
                    <c:v>6 år</c:v>
                  </c:pt>
                  <c:pt idx="5">
                    <c:v>7 år</c:v>
                  </c:pt>
                  <c:pt idx="6">
                    <c:v>8 år</c:v>
                  </c:pt>
                  <c:pt idx="7">
                    <c:v>9 år</c:v>
                  </c:pt>
                  <c:pt idx="8">
                    <c:v>10 år</c:v>
                  </c:pt>
                  <c:pt idx="9">
                    <c:v>11 år</c:v>
                  </c:pt>
                  <c:pt idx="10">
                    <c:v>12 år</c:v>
                  </c:pt>
                  <c:pt idx="11">
                    <c:v>13 år</c:v>
                  </c:pt>
                  <c:pt idx="12">
                    <c:v>14 år</c:v>
                  </c:pt>
                </c:lvl>
                <c:lvl>
                  <c:pt idx="0">
                    <c:v>Total</c:v>
                  </c:pt>
                  <c:pt idx="1">
                    <c:v>Barnets køn</c:v>
                  </c:pt>
                  <c:pt idx="3">
                    <c:v>Barnets alder</c:v>
                  </c:pt>
                </c:lvl>
              </c:multiLvlStrCache>
            </c:multiLvlStrRef>
          </c:cat>
          <c:val>
            <c:numRef>
              <c:f>Sheet2!$K$6:$W$6</c:f>
              <c:numCache>
                <c:formatCode>0%</c:formatCode>
                <c:ptCount val="13"/>
                <c:pt idx="0">
                  <c:v>0.7833</c:v>
                </c:pt>
                <c:pt idx="1">
                  <c:v>0.80159999999999998</c:v>
                </c:pt>
                <c:pt idx="2">
                  <c:v>0.76370000000000005</c:v>
                </c:pt>
                <c:pt idx="5">
                  <c:v>0.32379999999999998</c:v>
                </c:pt>
                <c:pt idx="6">
                  <c:v>0.53910000000000002</c:v>
                </c:pt>
                <c:pt idx="7">
                  <c:v>0.68610000000000004</c:v>
                </c:pt>
                <c:pt idx="8">
                  <c:v>0.82320000000000004</c:v>
                </c:pt>
                <c:pt idx="9">
                  <c:v>0.88200000000000001</c:v>
                </c:pt>
                <c:pt idx="10">
                  <c:v>0.86739999999999995</c:v>
                </c:pt>
                <c:pt idx="11">
                  <c:v>0.92749999999999999</c:v>
                </c:pt>
                <c:pt idx="12">
                  <c:v>0.95589999999999997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D1-42EE-8F04-AA001A885D2C}"/>
            </c:ext>
          </c:extLst>
        </c:ser>
        <c:ser>
          <c:idx val="1"/>
          <c:order val="1"/>
          <c:tx>
            <c:strRef>
              <c:f>Sheet2!$J$7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Sheet2!$K$1:$W$2</c:f>
              <c:multiLvlStrCache>
                <c:ptCount val="13"/>
                <c:lvl>
                  <c:pt idx="1">
                    <c:v>Pige</c:v>
                  </c:pt>
                  <c:pt idx="2">
                    <c:v>Dreng</c:v>
                  </c:pt>
                  <c:pt idx="3">
                    <c:v>5 år</c:v>
                  </c:pt>
                  <c:pt idx="4">
                    <c:v>6 år</c:v>
                  </c:pt>
                  <c:pt idx="5">
                    <c:v>7 år</c:v>
                  </c:pt>
                  <c:pt idx="6">
                    <c:v>8 år</c:v>
                  </c:pt>
                  <c:pt idx="7">
                    <c:v>9 år</c:v>
                  </c:pt>
                  <c:pt idx="8">
                    <c:v>10 år</c:v>
                  </c:pt>
                  <c:pt idx="9">
                    <c:v>11 år</c:v>
                  </c:pt>
                  <c:pt idx="10">
                    <c:v>12 år</c:v>
                  </c:pt>
                  <c:pt idx="11">
                    <c:v>13 år</c:v>
                  </c:pt>
                  <c:pt idx="12">
                    <c:v>14 år</c:v>
                  </c:pt>
                </c:lvl>
                <c:lvl>
                  <c:pt idx="0">
                    <c:v>Total</c:v>
                  </c:pt>
                  <c:pt idx="1">
                    <c:v>Barnets køn</c:v>
                  </c:pt>
                  <c:pt idx="3">
                    <c:v>Barnets alder</c:v>
                  </c:pt>
                </c:lvl>
              </c:multiLvlStrCache>
            </c:multiLvlStrRef>
          </c:cat>
          <c:val>
            <c:numRef>
              <c:f>Sheet2!$K$7:$W$7</c:f>
              <c:numCache>
                <c:formatCode>###0%</c:formatCode>
                <c:ptCount val="13"/>
                <c:pt idx="0">
                  <c:v>0.76017699115044257</c:v>
                </c:pt>
                <c:pt idx="1">
                  <c:v>0.78162911611785091</c:v>
                </c:pt>
                <c:pt idx="2">
                  <c:v>0.73588342440801457</c:v>
                </c:pt>
                <c:pt idx="3">
                  <c:v>0.10077519379844961</c:v>
                </c:pt>
                <c:pt idx="4">
                  <c:v>0.14482758620689656</c:v>
                </c:pt>
                <c:pt idx="5">
                  <c:v>0.22535211267605637</c:v>
                </c:pt>
                <c:pt idx="6">
                  <c:v>0.46099290780141844</c:v>
                </c:pt>
                <c:pt idx="7">
                  <c:v>0.7021276595744681</c:v>
                </c:pt>
                <c:pt idx="8">
                  <c:v>0.83687943262411357</c:v>
                </c:pt>
                <c:pt idx="9">
                  <c:v>0.93661971830985924</c:v>
                </c:pt>
                <c:pt idx="10">
                  <c:v>0.95744680851063835</c:v>
                </c:pt>
                <c:pt idx="11">
                  <c:v>0.97857142857142843</c:v>
                </c:pt>
                <c:pt idx="12">
                  <c:v>0.9859154929577465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D1-42EE-8F04-AA001A885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8013728"/>
        <c:axId val="688008152"/>
      </c:barChart>
      <c:catAx>
        <c:axId val="68801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88008152"/>
        <c:crosses val="autoZero"/>
        <c:auto val="1"/>
        <c:lblAlgn val="ctr"/>
        <c:lblOffset val="100"/>
        <c:noMultiLvlLbl val="0"/>
      </c:catAx>
      <c:valAx>
        <c:axId val="6880081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880137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862210052197091E-2"/>
          <c:y val="0.12622450155583728"/>
          <c:w val="0.90094453950272813"/>
          <c:h val="0.69793272216386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556888"/>
        <c:axId val="608555248"/>
      </c:barChart>
      <c:catAx>
        <c:axId val="608556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8555248"/>
        <c:crosses val="autoZero"/>
        <c:auto val="1"/>
        <c:lblAlgn val="ctr"/>
        <c:lblOffset val="100"/>
        <c:noMultiLvlLbl val="0"/>
      </c:catAx>
      <c:valAx>
        <c:axId val="608555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085568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dirty="0"/>
              <a:t>Jeg ser ofte/altid flere ting på skærm på samme tid (ser film/YouTube, Gamer, Snap, Lektier.. osv</a:t>
            </a:r>
            <a:r>
              <a:rPr lang="da-DK" sz="1200" dirty="0" smtClean="0"/>
              <a:t>) </a:t>
            </a:r>
          </a:p>
          <a:p>
            <a:pPr>
              <a:defRPr/>
            </a:pPr>
            <a:r>
              <a:rPr lang="da-DK" sz="1050" dirty="0" smtClean="0"/>
              <a:t>(Andel ”Enig”)</a:t>
            </a:r>
            <a:endParaRPr lang="da-DK" sz="105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6.0178904618046529E-2"/>
          <c:y val="0.12687642076929184"/>
          <c:w val="0.91333555762750085"/>
          <c:h val="0.77236747302665176"/>
        </c:manualLayout>
      </c:layout>
      <c:lineChart>
        <c:grouping val="standard"/>
        <c:varyColors val="0"/>
        <c:ser>
          <c:idx val="1"/>
          <c:order val="0"/>
          <c:tx>
            <c:strRef>
              <c:f>Sheet1!$A$4</c:f>
              <c:strCache>
                <c:ptCount val="1"/>
                <c:pt idx="0">
                  <c:v>Jeg ser ofte/altid flere ting på skærm på samme tid (ser film/YouTube, Gamer, Snap, Lektier.. osv)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Sheet1!$E$1:$N$1</c:f>
              <c:strCache>
                <c:ptCount val="10"/>
                <c:pt idx="0">
                  <c:v>5 år (n=129)</c:v>
                </c:pt>
                <c:pt idx="1">
                  <c:v>6 år (n=145)</c:v>
                </c:pt>
                <c:pt idx="2">
                  <c:v>7 år (n=142)</c:v>
                </c:pt>
                <c:pt idx="3">
                  <c:v>8 år (n=141)</c:v>
                </c:pt>
                <c:pt idx="4">
                  <c:v>9 år (n=141)</c:v>
                </c:pt>
                <c:pt idx="5">
                  <c:v>10 år (n=141)</c:v>
                </c:pt>
                <c:pt idx="6">
                  <c:v>11 år (n=142)</c:v>
                </c:pt>
                <c:pt idx="7">
                  <c:v>12 år (n=141)</c:v>
                </c:pt>
                <c:pt idx="8">
                  <c:v>13 år (n=140)</c:v>
                </c:pt>
                <c:pt idx="9">
                  <c:v>14 år (n=142)</c:v>
                </c:pt>
              </c:strCache>
            </c:strRef>
          </c:cat>
          <c:val>
            <c:numRef>
              <c:f>Sheet1!$E$4:$N$4</c:f>
              <c:numCache>
                <c:formatCode>0%</c:formatCode>
                <c:ptCount val="10"/>
                <c:pt idx="0">
                  <c:v>0.14729999999999999</c:v>
                </c:pt>
                <c:pt idx="1">
                  <c:v>0.19309999999999999</c:v>
                </c:pt>
                <c:pt idx="2">
                  <c:v>0.21829999999999999</c:v>
                </c:pt>
                <c:pt idx="3">
                  <c:v>0.26950000000000002</c:v>
                </c:pt>
                <c:pt idx="4">
                  <c:v>0.32619999999999999</c:v>
                </c:pt>
                <c:pt idx="5">
                  <c:v>0.34039999999999998</c:v>
                </c:pt>
                <c:pt idx="6">
                  <c:v>0.4577</c:v>
                </c:pt>
                <c:pt idx="7">
                  <c:v>0.50349999999999995</c:v>
                </c:pt>
                <c:pt idx="8">
                  <c:v>0.57140000000000002</c:v>
                </c:pt>
                <c:pt idx="9">
                  <c:v>0.57040000000000002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F7B-405C-A040-81270889F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4447240"/>
        <c:axId val="784448224"/>
      </c:lineChart>
      <c:catAx>
        <c:axId val="78444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84448224"/>
        <c:crosses val="autoZero"/>
        <c:auto val="1"/>
        <c:lblAlgn val="ctr"/>
        <c:lblOffset val="100"/>
        <c:noMultiLvlLbl val="0"/>
      </c:catAx>
      <c:valAx>
        <c:axId val="78444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844472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21588865550658"/>
          <c:y val="0.12972247542749005"/>
          <c:w val="0.7527689768307092"/>
          <c:h val="0.75116134573716697"/>
        </c:manualLayout>
      </c:layout>
      <c:doughnutChart>
        <c:varyColors val="1"/>
        <c:ser>
          <c:idx val="0"/>
          <c:order val="0"/>
          <c:tx>
            <c:strRef>
              <c:f>Tidsserie!$B$36</c:f>
              <c:strCache>
                <c:ptCount val="1"/>
                <c:pt idx="0">
                  <c:v>Total (n=1404)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27-4C56-9F35-13BAC0EF10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27-4C56-9F35-13BAC0EF10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27-4C56-9F35-13BAC0EF10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27-4C56-9F35-13BAC0EF10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27-4C56-9F35-13BAC0EF105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27-4C56-9F35-13BAC0EF1053}"/>
              </c:ext>
            </c:extLst>
          </c:dPt>
          <c:dPt>
            <c:idx val="6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227-4C56-9F35-13BAC0EF1053}"/>
              </c:ext>
            </c:extLst>
          </c:dPt>
          <c:dPt>
            <c:idx val="7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227-4C56-9F35-13BAC0EF1053}"/>
              </c:ext>
            </c:extLst>
          </c:dPt>
          <c:dPt>
            <c:idx val="8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227-4C56-9F35-13BAC0EF1053}"/>
              </c:ext>
            </c:extLst>
          </c:dPt>
          <c:dLbls>
            <c:dLbl>
              <c:idx val="0"/>
              <c:layout>
                <c:manualLayout>
                  <c:x val="1.4451475472887552E-2"/>
                  <c:y val="-3.6814612543802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27-4C56-9F35-13BAC0EF1053}"/>
                </c:ext>
              </c:extLst>
            </c:dLbl>
            <c:dLbl>
              <c:idx val="1"/>
              <c:layout>
                <c:manualLayout>
                  <c:x val="4.8171594045459953E-3"/>
                  <c:y val="-3.15553821804023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27-4C56-9F35-13BAC0EF1053}"/>
                </c:ext>
              </c:extLst>
            </c:dLbl>
            <c:dLbl>
              <c:idx val="2"/>
              <c:layout>
                <c:manualLayout>
                  <c:x val="4.8171594045459953E-3"/>
                  <c:y val="-1.31480759085010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27-4C56-9F35-13BAC0EF1053}"/>
                </c:ext>
              </c:extLst>
            </c:dLbl>
            <c:dLbl>
              <c:idx val="3"/>
              <c:layout>
                <c:manualLayout>
                  <c:x val="-0.12765470001050672"/>
                  <c:y val="-7.36292250876055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EF567F-5867-41B2-95AC-5192CE7261E8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[KATEGORINAVN]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EE7C8762-B30A-43BF-9F4D-52BA3FD16E06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[VÆRDI]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227-4C56-9F35-13BAC0EF1053}"/>
                </c:ext>
              </c:extLst>
            </c:dLbl>
            <c:dLbl>
              <c:idx val="4"/>
              <c:layout>
                <c:manualLayout>
                  <c:x val="-0.15414907171080058"/>
                  <c:y val="-0.102554992086307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27-4C56-9F35-13BAC0EF1053}"/>
                </c:ext>
              </c:extLst>
            </c:dLbl>
            <c:dLbl>
              <c:idx val="5"/>
              <c:layout>
                <c:manualLayout>
                  <c:x val="-6.2623072259097939E-2"/>
                  <c:y val="-0.1235919135399092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27-4C56-9F35-13BAC0EF105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227-4C56-9F35-13BAC0EF105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227-4C56-9F35-13BAC0EF105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227-4C56-9F35-13BAC0EF1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Tidsserie!$A$39:$A$47</c:f>
              <c:strCache>
                <c:ptCount val="9"/>
                <c:pt idx="0">
                  <c:v>Hver dag</c:v>
                </c:pt>
                <c:pt idx="1">
                  <c:v>Et par gange om ugen</c:v>
                </c:pt>
                <c:pt idx="2">
                  <c:v>Et par gange om måneden</c:v>
                </c:pt>
                <c:pt idx="3">
                  <c:v>Én gang om måneden</c:v>
                </c:pt>
                <c:pt idx="4">
                  <c:v>Et par gange hver tredje måned</c:v>
                </c:pt>
                <c:pt idx="5">
                  <c:v>Et par gange om året</c:v>
                </c:pt>
                <c:pt idx="6">
                  <c:v>Sjældnere end hvert år</c:v>
                </c:pt>
                <c:pt idx="7">
                  <c:v>Jeg ser aldrig film</c:v>
                </c:pt>
                <c:pt idx="8">
                  <c:v>Ved ikke</c:v>
                </c:pt>
              </c:strCache>
            </c:strRef>
          </c:cat>
          <c:val>
            <c:numRef>
              <c:f>Tidsserie!$B$39:$B$47</c:f>
              <c:numCache>
                <c:formatCode>###0%</c:formatCode>
                <c:ptCount val="9"/>
                <c:pt idx="0">
                  <c:v>7.1225071225071226E-2</c:v>
                </c:pt>
                <c:pt idx="1">
                  <c:v>0.38319088319088318</c:v>
                </c:pt>
                <c:pt idx="2">
                  <c:v>0.35113960113960113</c:v>
                </c:pt>
                <c:pt idx="3">
                  <c:v>7.6923076923076927E-2</c:v>
                </c:pt>
                <c:pt idx="4">
                  <c:v>4.7720797720797722E-2</c:v>
                </c:pt>
                <c:pt idx="5">
                  <c:v>4.4159544159544158E-2</c:v>
                </c:pt>
                <c:pt idx="6">
                  <c:v>7.8347578347578353E-3</c:v>
                </c:pt>
                <c:pt idx="7">
                  <c:v>9.2592592592592587E-3</c:v>
                </c:pt>
                <c:pt idx="8">
                  <c:v>8.5470085470085479E-3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227-4C56-9F35-13BAC0EF1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ANDEL SER MIN. UGENTLIGT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6.5795871430624916E-2"/>
          <c:y val="0.12662061200411576"/>
          <c:w val="0.9054086696207041"/>
          <c:h val="0.73754418155000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Tidsserie!$A$49</c:f>
              <c:strCache>
                <c:ptCount val="1"/>
                <c:pt idx="0">
                  <c:v>Ugenligt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94-49AF-A1DC-808CD574DB1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494-49AF-A1DC-808CD574DB1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94-49AF-A1DC-808CD574DB1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494-49AF-A1DC-808CD574DB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94-49AF-A1DC-808CD574DB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494-49AF-A1DC-808CD574DB1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94-49AF-A1DC-808CD574DB1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494-49AF-A1DC-808CD574DB1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94-49AF-A1DC-808CD574DB1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494-49AF-A1DC-808CD574DB1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494-49AF-A1DC-808CD574DB1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494-49AF-A1DC-808CD574DB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Tidsserie!$B$36:$N$36</c:f>
              <c:strCache>
                <c:ptCount val="13"/>
                <c:pt idx="0">
                  <c:v>Total (n=1404)</c:v>
                </c:pt>
                <c:pt idx="1">
                  <c:v>Pige (n=712)</c:v>
                </c:pt>
                <c:pt idx="2">
                  <c:v>Dreng (n=688)</c:v>
                </c:pt>
                <c:pt idx="3">
                  <c:v>5 år (n=129)</c:v>
                </c:pt>
                <c:pt idx="4">
                  <c:v>6 år (n=145)</c:v>
                </c:pt>
                <c:pt idx="5">
                  <c:v>7 år (n=142)</c:v>
                </c:pt>
                <c:pt idx="6">
                  <c:v>8 år (n=141)</c:v>
                </c:pt>
                <c:pt idx="7">
                  <c:v>9 år (n=141)</c:v>
                </c:pt>
                <c:pt idx="8">
                  <c:v>10 år (n=141)</c:v>
                </c:pt>
                <c:pt idx="9">
                  <c:v>11 år (n=142)</c:v>
                </c:pt>
                <c:pt idx="10">
                  <c:v>12 år (n=141)</c:v>
                </c:pt>
                <c:pt idx="11">
                  <c:v>13 år (n=140)</c:v>
                </c:pt>
                <c:pt idx="12">
                  <c:v>14 år (n=142)</c:v>
                </c:pt>
              </c:strCache>
            </c:strRef>
          </c:cat>
          <c:val>
            <c:numRef>
              <c:f>Tidsserie!$B$49:$N$49</c:f>
              <c:numCache>
                <c:formatCode>###0%</c:formatCode>
                <c:ptCount val="13"/>
                <c:pt idx="0">
                  <c:v>0.45441595441595439</c:v>
                </c:pt>
                <c:pt idx="1">
                  <c:v>0.47612359550561789</c:v>
                </c:pt>
                <c:pt idx="2">
                  <c:v>0.43459302325581389</c:v>
                </c:pt>
                <c:pt idx="3">
                  <c:v>0.4573643410852713</c:v>
                </c:pt>
                <c:pt idx="4">
                  <c:v>0.44827586206896552</c:v>
                </c:pt>
                <c:pt idx="5">
                  <c:v>0.42957746478873249</c:v>
                </c:pt>
                <c:pt idx="6">
                  <c:v>0.4468085106382978</c:v>
                </c:pt>
                <c:pt idx="7">
                  <c:v>0.43262411347517732</c:v>
                </c:pt>
                <c:pt idx="8">
                  <c:v>0.48936170212765961</c:v>
                </c:pt>
                <c:pt idx="9">
                  <c:v>0.46478873239436624</c:v>
                </c:pt>
                <c:pt idx="10">
                  <c:v>0.41134751773049649</c:v>
                </c:pt>
                <c:pt idx="11">
                  <c:v>0.4142857142857142</c:v>
                </c:pt>
                <c:pt idx="12">
                  <c:v>0.54929577464788726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4-49AF-A1DC-808CD574D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7326080"/>
        <c:axId val="697326408"/>
      </c:barChart>
      <c:catAx>
        <c:axId val="6973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7326408"/>
        <c:crosses val="autoZero"/>
        <c:auto val="1"/>
        <c:lblAlgn val="ctr"/>
        <c:lblOffset val="100"/>
        <c:noMultiLvlLbl val="0"/>
      </c:catAx>
      <c:valAx>
        <c:axId val="697326408"/>
        <c:scaling>
          <c:orientation val="minMax"/>
          <c:max val="1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73260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1487794032277"/>
          <c:y val="0.12956086669214817"/>
          <c:w val="0.78287777238753564"/>
          <c:h val="0.73824602873883904"/>
        </c:manualLayout>
      </c:layout>
      <c:doughnutChart>
        <c:varyColors val="1"/>
        <c:ser>
          <c:idx val="0"/>
          <c:order val="0"/>
          <c:tx>
            <c:strRef>
              <c:f>Sheet1!$D$3</c:f>
              <c:strCache>
                <c:ptCount val="1"/>
                <c:pt idx="0">
                  <c:v>Total (n=1404)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4C-4162-A727-7CC0965D0F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4C-4162-A727-7CC0965D0F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4C-4162-A727-7CC0965D0F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4C-4162-A727-7CC0965D0F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4C-4162-A727-7CC0965D0F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4C-4162-A727-7CC0965D0F27}"/>
              </c:ext>
            </c:extLst>
          </c:dPt>
          <c:dPt>
            <c:idx val="6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04C-4162-A727-7CC0965D0F27}"/>
              </c:ext>
            </c:extLst>
          </c:dPt>
          <c:dPt>
            <c:idx val="7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04C-4162-A727-7CC0965D0F27}"/>
              </c:ext>
            </c:extLst>
          </c:dPt>
          <c:dPt>
            <c:idx val="8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04C-4162-A727-7CC0965D0F2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04C-4162-A727-7CC0965D0F2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04C-4162-A727-7CC0965D0F27}"/>
                </c:ext>
              </c:extLst>
            </c:dLbl>
            <c:dLbl>
              <c:idx val="2"/>
              <c:layout>
                <c:manualLayout>
                  <c:x val="1.202360944589906E-2"/>
                  <c:y val="-1.5794670936064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4C-4162-A727-7CC0965D0F27}"/>
                </c:ext>
              </c:extLst>
            </c:dLbl>
            <c:dLbl>
              <c:idx val="3"/>
              <c:layout>
                <c:manualLayout>
                  <c:x val="-0.17085958878289381"/>
                  <c:y val="-9.476802561638600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6809250417585"/>
                      <c:h val="6.23626257458940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04C-4162-A727-7CC0965D0F27}"/>
                </c:ext>
              </c:extLst>
            </c:dLbl>
            <c:dLbl>
              <c:idx val="4"/>
              <c:layout>
                <c:manualLayout>
                  <c:x val="-0.18166646260924307"/>
                  <c:y val="-0.128989709004952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65229107954081"/>
                      <c:h val="6.32709229642907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04C-4162-A727-7CC0965D0F27}"/>
                </c:ext>
              </c:extLst>
            </c:dLbl>
            <c:dLbl>
              <c:idx val="5"/>
              <c:layout>
                <c:manualLayout>
                  <c:x val="-6.8094658318849657E-2"/>
                  <c:y val="-0.176373825452718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4C-4162-A727-7CC0965D0F2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4C-4162-A727-7CC0965D0F2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4C-4162-A727-7CC0965D0F2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04C-4162-A727-7CC0965D0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Sheet1!$B$6:$B$14</c:f>
              <c:strCache>
                <c:ptCount val="9"/>
                <c:pt idx="0">
                  <c:v>Hver dag</c:v>
                </c:pt>
                <c:pt idx="1">
                  <c:v>Et par gange om ugen</c:v>
                </c:pt>
                <c:pt idx="2">
                  <c:v>Et par gange om måneden</c:v>
                </c:pt>
                <c:pt idx="3">
                  <c:v>Én gang om måneden</c:v>
                </c:pt>
                <c:pt idx="4">
                  <c:v>Et par gange hver tredje måned</c:v>
                </c:pt>
                <c:pt idx="5">
                  <c:v>Et par gange om året</c:v>
                </c:pt>
                <c:pt idx="6">
                  <c:v>Sjældnere end hvert år</c:v>
                </c:pt>
                <c:pt idx="7">
                  <c:v>Jeg ser aldrig serier</c:v>
                </c:pt>
                <c:pt idx="8">
                  <c:v>Ved ikke</c:v>
                </c:pt>
              </c:strCache>
            </c:strRef>
          </c:cat>
          <c:val>
            <c:numRef>
              <c:f>Sheet1!$D$6:$D$14</c:f>
              <c:numCache>
                <c:formatCode>###0%</c:formatCode>
                <c:ptCount val="9"/>
                <c:pt idx="0">
                  <c:v>0.34116809116809116</c:v>
                </c:pt>
                <c:pt idx="1">
                  <c:v>0.39743589743589747</c:v>
                </c:pt>
                <c:pt idx="2">
                  <c:v>0.12250712250712251</c:v>
                </c:pt>
                <c:pt idx="3">
                  <c:v>3.3475783475783477E-2</c:v>
                </c:pt>
                <c:pt idx="4">
                  <c:v>3.2051282051282048E-2</c:v>
                </c:pt>
                <c:pt idx="5">
                  <c:v>2.0655270655270654E-2</c:v>
                </c:pt>
                <c:pt idx="6">
                  <c:v>1.3532763532763533E-2</c:v>
                </c:pt>
                <c:pt idx="7">
                  <c:v>3.2051282051282048E-2</c:v>
                </c:pt>
                <c:pt idx="8">
                  <c:v>7.1225071225071226E-3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04C-4162-A727-7CC0965D0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0.39249</cdr:x>
      <cdr:y>0.417</cdr:y>
    </cdr:from>
    <cdr:to>
      <cdr:x>0.66336</cdr:x>
      <cdr:y>0.58609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5897" y="1997285"/>
          <a:ext cx="1294592" cy="809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da-DK" sz="3200" b="1" dirty="0" smtClean="0"/>
            <a:t>45% </a:t>
          </a:r>
          <a:r>
            <a:rPr lang="da-DK" sz="1100" dirty="0" smtClean="0"/>
            <a:t>ser film ugentligt</a:t>
          </a:r>
          <a:endParaRPr lang="da-DK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1D755-C2D2-084C-8EF7-E54CDDDD8C46}" type="datetimeFigureOut">
              <a:rPr lang="da-DK" smtClean="0"/>
              <a:t>17-12-2024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D13C0-4A10-8A4E-AC72-A94B5E973E3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889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8A4C-0BDD-DC4C-A58E-F30651747CE9}" type="datetimeFigureOut">
              <a:rPr lang="da-DK" smtClean="0"/>
              <a:t>17-12-2024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6CE3F-00E6-4C48-A57C-3ABDBBEE6396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21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529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4588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1041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952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086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18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8691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3036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Wordcloud</a:t>
            </a:r>
            <a:r>
              <a:rPr lang="da-DK" baseline="0" dirty="0" smtClean="0"/>
              <a:t> – radergraf?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4057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De store internationale tjenester dominerer,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4311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439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5208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Wordcloud</a:t>
            </a:r>
            <a:r>
              <a:rPr lang="da-DK" baseline="0" dirty="0" smtClean="0"/>
              <a:t> – radergraf?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7292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Wordcloud</a:t>
            </a:r>
            <a:r>
              <a:rPr lang="da-DK" baseline="0" dirty="0" smtClean="0"/>
              <a:t> – radergraf?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4488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050" dirty="0" smtClean="0"/>
              <a:t>Periode – ingen tjenester i 2022</a:t>
            </a:r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9797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2728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260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5254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107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051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351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050" dirty="0" smtClean="0"/>
              <a:t>Til</a:t>
            </a:r>
            <a:r>
              <a:rPr lang="da-DK" sz="1050" baseline="0" dirty="0" smtClean="0"/>
              <a:t> enkeltvis</a:t>
            </a:r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15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Bredt på tværs af køn og alder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9189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Bredt på tværs af køn og alder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0827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050" dirty="0" smtClean="0"/>
              <a:t>Til</a:t>
            </a:r>
            <a:r>
              <a:rPr lang="da-DK" sz="1050" baseline="0" dirty="0" smtClean="0"/>
              <a:t> enkeltvis</a:t>
            </a:r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4946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050" dirty="0" smtClean="0"/>
              <a:t>Til</a:t>
            </a:r>
            <a:r>
              <a:rPr lang="da-DK" sz="1050" baseline="0" dirty="0" smtClean="0"/>
              <a:t> enkeltvis</a:t>
            </a:r>
            <a:endParaRPr lang="da-D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6CE3F-00E6-4C48-A57C-3ABDBBEE6396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194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417"/>
            <a:ext cx="12192000" cy="8136835"/>
          </a:xfrm>
          <a:prstGeom prst="rect">
            <a:avLst/>
          </a:prstGeom>
        </p:spPr>
      </p:pic>
      <p:sp>
        <p:nvSpPr>
          <p:cNvPr id="9" name="TextBox 16"/>
          <p:cNvSpPr txBox="1"/>
          <p:nvPr userDrawn="1"/>
        </p:nvSpPr>
        <p:spPr>
          <a:xfrm>
            <a:off x="518657" y="3128372"/>
            <a:ext cx="9325138" cy="1596197"/>
          </a:xfrm>
          <a:prstGeom prst="rect">
            <a:avLst/>
          </a:prstGeom>
          <a:noFill/>
        </p:spPr>
        <p:txBody>
          <a:bodyPr wrap="square" tIns="72000" rtlCol="0">
            <a:spAutoFit/>
          </a:bodyPr>
          <a:lstStyle/>
          <a:p>
            <a:pPr indent="0">
              <a:lnSpc>
                <a:spcPct val="80000"/>
              </a:lnSpc>
              <a:spcBef>
                <a:spcPts val="0"/>
              </a:spcBef>
            </a:pPr>
            <a:r>
              <a:rPr lang="da-DK" sz="4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4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4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DANSKE</a:t>
            </a:r>
            <a:br>
              <a:rPr lang="da-DK" sz="4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4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FILMINSTITUT 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18656" y="4824196"/>
            <a:ext cx="11204862" cy="691349"/>
          </a:xfrm>
        </p:spPr>
        <p:txBody>
          <a:bodyPr anchor="b">
            <a:normAutofit/>
          </a:bodyPr>
          <a:lstStyle>
            <a:lvl1pPr algn="l">
              <a:defRPr sz="4000" baseline="0"/>
            </a:lvl1pPr>
          </a:lstStyle>
          <a:p>
            <a:r>
              <a:rPr lang="en-US" dirty="0" smtClean="0"/>
              <a:t>OVERSKRIFT</a:t>
            </a:r>
            <a:endParaRPr lang="da-DK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656" y="5349919"/>
            <a:ext cx="11177546" cy="724865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 smtClean="0"/>
              <a:t>Underoverskrift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531643" y="6193694"/>
            <a:ext cx="10040937" cy="5524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2500" b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Præsentation </a:t>
            </a:r>
            <a:fld id="{08BDEB57-B39F-4848-9893-500E937D5AB5}" type="datetime2">
              <a:rPr lang="da-DK" sz="2500" b="0" cap="none" baseline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28. juni 2019</a:t>
            </a:fld>
            <a:endParaRPr lang="da-DK" sz="2500" b="0" cap="none" baseline="0" dirty="0" smtClean="0"/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12" y="6131381"/>
            <a:ext cx="1314890" cy="4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hvis du absolut ikke kan få dit indhold til at passe ind i de andre skabel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4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99944" y="5002482"/>
            <a:ext cx="7192109" cy="584775"/>
          </a:xfrm>
          <a:prstGeom prst="rect">
            <a:avLst/>
          </a:prstGeom>
          <a:solidFill>
            <a:srgbClr val="00285A"/>
          </a:solidFill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94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(uden overskrif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540000" y="334598"/>
            <a:ext cx="11101137" cy="6239197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98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uden overskrif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540000" y="334598"/>
            <a:ext cx="11101137" cy="623919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3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99944" y="5002482"/>
            <a:ext cx="7192109" cy="584775"/>
          </a:xfrm>
          <a:prstGeom prst="rect">
            <a:avLst/>
          </a:prstGeom>
          <a:solidFill>
            <a:srgbClr val="00285A"/>
          </a:solidFill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5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645160" y="6356352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34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CEE2C88-6C8F-484D-AF69-578F576B1F44}" type="slidenum">
              <a:rPr lang="en-US" smtClean="0">
                <a:latin typeface="+mj-lt"/>
              </a:rPr>
              <a:pPr algn="l"/>
              <a:t>‹nr.›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721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 + indholds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15623" y="1432484"/>
            <a:ext cx="3037481" cy="43830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1C58ED1A-C2BC-4D45-A31A-2048F4BA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565" y="1432484"/>
            <a:ext cx="7368743" cy="43830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536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02445" y="1425543"/>
            <a:ext cx="7356387" cy="4372653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2500"/>
            </a:lvl1pPr>
            <a:lvl2pPr>
              <a:spcBef>
                <a:spcPts val="0"/>
              </a:spcBef>
              <a:spcAft>
                <a:spcPts val="0"/>
              </a:spcAft>
              <a:defRPr sz="2500"/>
            </a:lvl2pPr>
            <a:lvl3pPr>
              <a:spcBef>
                <a:spcPts val="0"/>
              </a:spcBef>
              <a:spcAft>
                <a:spcPts val="0"/>
              </a:spcAft>
              <a:defRPr sz="2500"/>
            </a:lvl3pPr>
            <a:lvl4pPr>
              <a:spcBef>
                <a:spcPts val="0"/>
              </a:spcBef>
              <a:spcAft>
                <a:spcPts val="0"/>
              </a:spcAft>
              <a:defRPr sz="2500"/>
            </a:lvl4pPr>
            <a:lvl5pPr>
              <a:spcBef>
                <a:spcPts val="0"/>
              </a:spcBef>
              <a:spcAft>
                <a:spcPts val="0"/>
              </a:spcAft>
              <a:defRPr sz="2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15623" y="1432484"/>
            <a:ext cx="3037481" cy="43830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577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 (bred) + indholds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16691" y="1432483"/>
            <a:ext cx="5140411" cy="32585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C58ED1A-C2BC-4D45-A31A-2048F4BA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629" y="1432483"/>
            <a:ext cx="5250212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600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Lige forbindelse 3"/>
          <p:cNvCxnSpPr/>
          <p:nvPr userDrawn="1"/>
        </p:nvCxnSpPr>
        <p:spPr>
          <a:xfrm>
            <a:off x="5832338" y="2155740"/>
            <a:ext cx="5580062" cy="1587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15623" y="1429245"/>
            <a:ext cx="2592000" cy="13963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56691" y="1429247"/>
            <a:ext cx="7926855" cy="4394904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2500"/>
            </a:lvl1pPr>
            <a:lvl2pPr>
              <a:spcBef>
                <a:spcPts val="0"/>
              </a:spcBef>
              <a:spcAft>
                <a:spcPts val="0"/>
              </a:spcAft>
              <a:defRPr sz="2500"/>
            </a:lvl2pPr>
            <a:lvl3pPr>
              <a:spcBef>
                <a:spcPts val="0"/>
              </a:spcBef>
              <a:spcAft>
                <a:spcPts val="0"/>
              </a:spcAft>
              <a:defRPr sz="2500"/>
            </a:lvl3pPr>
            <a:lvl4pPr>
              <a:spcBef>
                <a:spcPts val="0"/>
              </a:spcBef>
              <a:spcAft>
                <a:spcPts val="0"/>
              </a:spcAft>
              <a:defRPr sz="2500"/>
            </a:lvl4pPr>
            <a:lvl5pPr>
              <a:spcBef>
                <a:spcPts val="0"/>
              </a:spcBef>
              <a:spcAft>
                <a:spcPts val="0"/>
              </a:spcAft>
              <a:defRPr sz="2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715623" y="2924374"/>
            <a:ext cx="2592000" cy="13963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715623" y="4427819"/>
            <a:ext cx="2592000" cy="13963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58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58ED1A-C2BC-4D45-A31A-2048F4BA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4" y="1427384"/>
            <a:ext cx="10879474" cy="438029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4" y="379150"/>
            <a:ext cx="11045303" cy="741196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778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C58ED1A-C2BC-4D45-A31A-2048F4BA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264" y="1428406"/>
            <a:ext cx="5271283" cy="439574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1C58ED1A-C2BC-4D45-A31A-2048F4BA7A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9402" y="1428406"/>
            <a:ext cx="5271283" cy="439574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0516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15623" y="1432484"/>
            <a:ext cx="3108325" cy="43751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4110681" y="1432483"/>
            <a:ext cx="7372866" cy="4375193"/>
          </a:xfrm>
          <a:noFill/>
          <a:ln>
            <a:solidFill>
              <a:srgbClr val="0028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521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716693" y="1416008"/>
            <a:ext cx="10766854" cy="4408143"/>
          </a:xfrm>
          <a:noFill/>
          <a:ln>
            <a:solidFill>
              <a:srgbClr val="0028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41C92B-16FD-1149-B407-8F2B5A9A2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35" y="379150"/>
            <a:ext cx="10887712" cy="867790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REDIGERE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45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F78FF37-F8B3-C647-9517-D20733D4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80" y="704760"/>
            <a:ext cx="109445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792751-4327-3943-BD21-1DF13B6ED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380" y="2100047"/>
            <a:ext cx="10944528" cy="400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dirty="0" err="1" smtClean="0"/>
              <a:t>levelAFourth</a:t>
            </a:r>
            <a:r>
              <a:rPr lang="en-US" dirty="0" smtClean="0"/>
              <a:t>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Lige forbindelse 11"/>
          <p:cNvCxnSpPr>
            <a:cxnSpLocks/>
          </p:cNvCxnSpPr>
          <p:nvPr userDrawn="1"/>
        </p:nvCxnSpPr>
        <p:spPr>
          <a:xfrm>
            <a:off x="688280" y="5981386"/>
            <a:ext cx="107880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181" y="6127855"/>
            <a:ext cx="1304197" cy="4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3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6" r:id="rId3"/>
    <p:sldLayoutId id="2147483675" r:id="rId4"/>
    <p:sldLayoutId id="2147483671" r:id="rId5"/>
    <p:sldLayoutId id="2147483662" r:id="rId6"/>
    <p:sldLayoutId id="2147483679" r:id="rId7"/>
    <p:sldLayoutId id="2147483673" r:id="rId8"/>
    <p:sldLayoutId id="2147483674" r:id="rId9"/>
    <p:sldLayoutId id="2147483680" r:id="rId10"/>
    <p:sldLayoutId id="2147483685" r:id="rId11"/>
    <p:sldLayoutId id="21474836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76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martinkh@dfi.dk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4400" dirty="0" smtClean="0">
                <a:solidFill>
                  <a:schemeClr val="bg1"/>
                </a:solidFill>
              </a:rPr>
              <a:t>Vidste du? (2024)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Om de 5-14-åriges liv med skærm, serier og film  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9660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375" y="265007"/>
            <a:ext cx="9980691" cy="741196"/>
          </a:xfrm>
        </p:spPr>
        <p:txBody>
          <a:bodyPr>
            <a:normAutofit/>
          </a:bodyPr>
          <a:lstStyle/>
          <a:p>
            <a:r>
              <a:rPr lang="da-DK" sz="2400" dirty="0" smtClean="0"/>
              <a:t>børn ser i høj grad film og serier for at ”KOBle fra” og slappe af</a:t>
            </a:r>
            <a:endParaRPr lang="da-DK" sz="24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709781" y="1132780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5241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– Grafen viser andel der er ”Enig” i udsagnet</a:t>
            </a:r>
            <a:endParaRPr lang="da-DK" sz="11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124975"/>
              </p:ext>
            </p:extLst>
          </p:nvPr>
        </p:nvGraphicFramePr>
        <p:xfrm>
          <a:off x="695325" y="1125538"/>
          <a:ext cx="7014456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295588" y="2092673"/>
            <a:ext cx="2868955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8000" b="1" dirty="0" smtClean="0">
                <a:latin typeface="Arial Black" panose="020B0A04020102020204" pitchFamily="34" charset="0"/>
              </a:rPr>
              <a:t>75%</a:t>
            </a:r>
          </a:p>
          <a:p>
            <a:pPr algn="ctr"/>
            <a:r>
              <a:rPr lang="da-DK" sz="1400" dirty="0" smtClean="0"/>
              <a:t>…af de 5-14årige tilkendegiver, at film og serier hjælper dem med at slappe af og koble fra. Tendensen er stabil på tværs af alder.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4884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375" y="265007"/>
            <a:ext cx="10872788" cy="741196"/>
          </a:xfrm>
        </p:spPr>
        <p:txBody>
          <a:bodyPr>
            <a:normAutofit/>
          </a:bodyPr>
          <a:lstStyle/>
          <a:p>
            <a:r>
              <a:rPr lang="da-DK" sz="2400" dirty="0" smtClean="0"/>
              <a:t>de yngste kan have svært at koncentrere sig om at se en hel film på én gang</a:t>
            </a:r>
            <a:endParaRPr lang="da-DK" sz="24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716838" y="1125538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5241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– Grafen viser andel der er ”Enig” i udsagnet</a:t>
            </a:r>
            <a:endParaRPr lang="da-DK" sz="11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847528"/>
              </p:ext>
            </p:extLst>
          </p:nvPr>
        </p:nvGraphicFramePr>
        <p:xfrm>
          <a:off x="698212" y="1076983"/>
          <a:ext cx="7018626" cy="482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3"/>
          <p:cNvSpPr txBox="1"/>
          <p:nvPr/>
        </p:nvSpPr>
        <p:spPr>
          <a:xfrm>
            <a:off x="8154725" y="1608516"/>
            <a:ext cx="2868955" cy="28315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8000" b="1" dirty="0" smtClean="0">
                <a:latin typeface="Arial Black" panose="020B0A04020102020204" pitchFamily="34" charset="0"/>
              </a:rPr>
              <a:t>31%</a:t>
            </a:r>
          </a:p>
          <a:p>
            <a:pPr algn="ctr"/>
            <a:r>
              <a:rPr lang="da-DK" sz="1400" dirty="0" smtClean="0"/>
              <a:t>…af de 5-14årige tilkendegiver, at det er svært at koncentrere sig om at se en hel film på én gang. Tendensen falder i takt med alderen og der er flere drenge end piger, som har svært ved at koncentrere sig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9373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282" y="403627"/>
            <a:ext cx="11641137" cy="741196"/>
          </a:xfrm>
        </p:spPr>
        <p:txBody>
          <a:bodyPr>
            <a:noAutofit/>
          </a:bodyPr>
          <a:lstStyle/>
          <a:p>
            <a:r>
              <a:rPr lang="da-DK" sz="2400" dirty="0" smtClean="0"/>
              <a:t>BØRN er risikovillige og SER FILM/SERIER, DER IKKE ER BEREGNET TIL DEM – og tendensen stiger markant i takt med alderen</a:t>
            </a:r>
            <a:br>
              <a:rPr lang="da-DK" sz="2400" dirty="0" smtClean="0"/>
            </a:br>
            <a:endParaRPr lang="da-DK" sz="2400" b="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313633" y="3120673"/>
            <a:ext cx="5365749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184323" y="1120346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3090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– andel ”enig”</a:t>
            </a:r>
            <a:endParaRPr lang="da-DK" sz="11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58511"/>
              </p:ext>
            </p:extLst>
          </p:nvPr>
        </p:nvGraphicFramePr>
        <p:xfrm>
          <a:off x="587375" y="1120346"/>
          <a:ext cx="5596947" cy="482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567725"/>
              </p:ext>
            </p:extLst>
          </p:nvPr>
        </p:nvGraphicFramePr>
        <p:xfrm>
          <a:off x="6273747" y="3120673"/>
          <a:ext cx="5500019" cy="2851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3"/>
          <p:cNvSpPr txBox="1"/>
          <p:nvPr/>
        </p:nvSpPr>
        <p:spPr>
          <a:xfrm>
            <a:off x="7441714" y="1398855"/>
            <a:ext cx="328731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400" b="1" dirty="0" smtClean="0">
                <a:latin typeface="Arial Black" panose="020B0A04020102020204" pitchFamily="34" charset="0"/>
              </a:rPr>
              <a:t>55%</a:t>
            </a:r>
          </a:p>
          <a:p>
            <a:pPr algn="ctr"/>
            <a:r>
              <a:rPr lang="da-DK" sz="1200" dirty="0" smtClean="0"/>
              <a:t>…af de 5-14årige tilkendegiver, at de selv har valgt at se film/serier, som de vidste ikke var beregnet til dem 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326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200" dirty="0" smtClean="0"/>
              <a:t>Børn har Stor åbenhed for film og serier på andre sprog end dansk og engelsk</a:t>
            </a:r>
            <a:endParaRPr lang="da-DK" sz="1200" b="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747591" y="3366104"/>
            <a:ext cx="4812145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2328" y="1190066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3090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– andel ”enig”</a:t>
            </a:r>
            <a:endParaRPr lang="da-DK" sz="11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49678"/>
              </p:ext>
            </p:extLst>
          </p:nvPr>
        </p:nvGraphicFramePr>
        <p:xfrm>
          <a:off x="6382328" y="3366105"/>
          <a:ext cx="5258809" cy="2606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374215"/>
              </p:ext>
            </p:extLst>
          </p:nvPr>
        </p:nvGraphicFramePr>
        <p:xfrm>
          <a:off x="595835" y="1120346"/>
          <a:ext cx="5786494" cy="482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3"/>
          <p:cNvSpPr txBox="1"/>
          <p:nvPr/>
        </p:nvSpPr>
        <p:spPr>
          <a:xfrm>
            <a:off x="7332669" y="1365735"/>
            <a:ext cx="3641991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400" b="1" dirty="0" smtClean="0">
                <a:latin typeface="Arial Black" panose="020B0A04020102020204" pitchFamily="34" charset="0"/>
              </a:rPr>
              <a:t>41%</a:t>
            </a:r>
          </a:p>
          <a:p>
            <a:pPr algn="ctr"/>
            <a:r>
              <a:rPr lang="da-DK" sz="1200" dirty="0" smtClean="0"/>
              <a:t>…af de 5-14årige tilkendegiver, at det </a:t>
            </a:r>
            <a:r>
              <a:rPr lang="da-DK" sz="1200" b="1" dirty="0" smtClean="0"/>
              <a:t>ikke betyder noget om der tales engelsk eller andet udenlandsk sprog</a:t>
            </a:r>
            <a:r>
              <a:rPr lang="da-DK" sz="1200" dirty="0" smtClean="0"/>
              <a:t>, når de vælger at se udenlandske film/serier på andre sprog end dansk. En tendens der stiger med alderen og med overvægt af drengene.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4827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375" y="379150"/>
            <a:ext cx="10790670" cy="579212"/>
          </a:xfrm>
        </p:spPr>
        <p:txBody>
          <a:bodyPr>
            <a:normAutofit fontScale="90000"/>
          </a:bodyPr>
          <a:lstStyle/>
          <a:p>
            <a:r>
              <a:rPr lang="da-DK" sz="2700" dirty="0" smtClean="0"/>
              <a:t>I takt med alderen orienterer børn sig i stigende grad mod udenlandske film og serier – især fra 9 års alderen</a:t>
            </a:r>
            <a:endParaRPr lang="da-DK" sz="12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87375" y="5972174"/>
            <a:ext cx="30901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</a:t>
            </a:r>
            <a:r>
              <a:rPr lang="da-DK" sz="1100" dirty="0"/>
              <a:t>(Andel ”enig”)</a:t>
            </a:r>
          </a:p>
          <a:p>
            <a:endParaRPr lang="da-DK" sz="11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815331"/>
              </p:ext>
            </p:extLst>
          </p:nvPr>
        </p:nvGraphicFramePr>
        <p:xfrm>
          <a:off x="1200151" y="1115003"/>
          <a:ext cx="9828212" cy="4846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7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375" y="379150"/>
            <a:ext cx="11035874" cy="579212"/>
          </a:xfrm>
        </p:spPr>
        <p:txBody>
          <a:bodyPr>
            <a:noAutofit/>
          </a:bodyPr>
          <a:lstStyle/>
          <a:p>
            <a:r>
              <a:rPr lang="da-DK" sz="2200" dirty="0" smtClean="0"/>
              <a:t>Animation er som udgangspunkt en naturlig præference for de mindste, men interessen for ‘Live action’ stiger fra 8 års alderen</a:t>
            </a:r>
            <a:endParaRPr lang="da-DK" sz="2200" b="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283450" y="1125538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22688" y="1800447"/>
            <a:ext cx="41285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/>
              <a:t>Der er flere drenge end piger, der foretrækker animation, og præferencen for live action’ indtræffer også lidt senere hos drengene ift. pigerne.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7375" y="5972174"/>
            <a:ext cx="30901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</a:t>
            </a:r>
            <a:r>
              <a:rPr lang="da-DK" sz="1100" dirty="0"/>
              <a:t>(Andel ”enig”)</a:t>
            </a:r>
          </a:p>
          <a:p>
            <a:endParaRPr lang="da-DK" sz="11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273479"/>
              </p:ext>
            </p:extLst>
          </p:nvPr>
        </p:nvGraphicFramePr>
        <p:xfrm>
          <a:off x="587375" y="1125538"/>
          <a:ext cx="6696075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357068"/>
              </p:ext>
            </p:extLst>
          </p:nvPr>
        </p:nvGraphicFramePr>
        <p:xfrm>
          <a:off x="7283451" y="3213100"/>
          <a:ext cx="4339798" cy="2759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357132" y="3213100"/>
            <a:ext cx="4572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2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25" y="1125538"/>
            <a:ext cx="10801349" cy="4572000"/>
          </a:xfrm>
        </p:spPr>
        <p:txBody>
          <a:bodyPr anchor="ctr"/>
          <a:lstStyle/>
          <a:p>
            <a:r>
              <a:rPr lang="da-DK" dirty="0" smtClean="0"/>
              <a:t>Børn OG biografen?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02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374" y="386501"/>
            <a:ext cx="11045303" cy="741196"/>
          </a:xfrm>
        </p:spPr>
        <p:txBody>
          <a:bodyPr>
            <a:normAutofit/>
          </a:bodyPr>
          <a:lstStyle/>
          <a:p>
            <a:r>
              <a:rPr lang="da-DK" sz="2200" dirty="0" smtClean="0"/>
              <a:t>Børn beskriver især Biografen med ord som ‘Hygge’, ‘familie’, ‘Underholdning’ og fællesoplevelser</a:t>
            </a:r>
            <a:endParaRPr lang="da-DK" sz="2200" dirty="0"/>
          </a:p>
        </p:txBody>
      </p:sp>
      <p:sp>
        <p:nvSpPr>
          <p:cNvPr id="2" name="Rectangle 1"/>
          <p:cNvSpPr/>
          <p:nvPr/>
        </p:nvSpPr>
        <p:spPr>
          <a:xfrm>
            <a:off x="587374" y="5950634"/>
            <a:ext cx="9585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 smtClean="0"/>
              <a:t>Spm.:Hvilke </a:t>
            </a:r>
            <a:r>
              <a:rPr lang="da-DK" sz="1050" dirty="0"/>
              <a:t>af følgende ord forbinder du med disse medier/tjenester</a:t>
            </a:r>
            <a:r>
              <a:rPr lang="da-DK" sz="1050" dirty="0" smtClean="0"/>
              <a:t>? </a:t>
            </a:r>
            <a:endParaRPr lang="da-DK" sz="1050" dirty="0"/>
          </a:p>
        </p:txBody>
      </p:sp>
      <p:sp>
        <p:nvSpPr>
          <p:cNvPr id="4" name="AutoShape 2" descr="data:image/png;base64,iVBORw0KGgoAAAANSUhEUgAABAAAAAQACAYAAAB/HSuDAAAAAXNSR0IArs4c6QAAIABJREFUeF7s3QecFMW2wOEjuzubF4woohJVFLMCKiZAAREQBREREZCco+Scc46SQURBQFFABCMmzOHiVUBUkhnYHHnvNHdww8zupJ6dmf7Xe/5A6K7wVculT1edOif52MHTQkEAAQQQQAABBBBAAAEEEEAAgZAWOIcAQEjPL4NDAAEEEEAAAQQQQAABBBBAwBAgAMCD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QGALnD59WnJycuT0aZGc0/qj/d9PGz8/nfO/H/Xn+n/649l/5OzPdZT2X7ePWP/d0c/zi5xzzjlnf8n+89w/6s///Xcxfn72HzlHSpQoob+o/2/8uv678eM5//uxxP+uCeypoHcIIIAAAgiEtAABgJCeXgaHAAIIIOBrAYcv3/leyu0v8/pGb/xccr/Qn3lJP3PNvy/yvu5nINaXJ2iQK4BQosS/wQR7wEAjCfrrRmBBcgUcxH6tnA0yBOJY6RMCCCCAAAKBKEAAIBBnhT4hgAACCBSbgL6UZ2fnSHZOtmRnZ0tO7p/n6O9ln+1b7q/r+ov5/73YBhFiDedenWAfWu7VCWFhYUawIKxEmJQIC5OwsBKivxZWogRBghB7FhgOAggggIB3AgQAvPPjbgQQQACBABbIv7Rev7qf+UeX1ecYy+3t/27/vfxL6AN4eHTNBQH7dgRdSWBfaWD8/JwSUiLsTIAg93aF3KsOXKieSxBAAAEEEAgqAQIAQTVddBYBBBBAwJlAZmaWZGVnSXZWtvFjlv6YlcVXeR4ZtwU0IBAeHi4R4eESFh5m/DzcWFkQ5nZd3IAAAggggEAgCRAACKTZoC8IIIAAAnkE7F/ws//35T73knxHX+7hQ8BMAftqAftqAv3xzLaDM1sOdFWBbj+w5y0wsy/UjQACCCCAgCcCBAA8UeMeBBBAAAGfCOTPUJ+VnS2ZmZnGV/zMLP2Kn2Us0acgEEwCGgyIiNBVA+ES/r8fNTCQ/3SFYBoTfUUAAQQQCA0BAgChMY+MAgEEEAh4AX2RtyfX0+X52bpcX5Ps5ZzJiG/Pih/wA6GDCHggkH/1gAYHdOWAbi/QVQS5AwQeVM8tCCCAAAIIuCRAAMAlJi5CAAEEEHBFIPexdme+5utLfpbxI/vxXRHkGqsKaIAg96qBiPCIs0kL7ccnWtWGcSOAAAII+E6AAIDvLKkJAQQQsJSAvuwbifb+l3gvMyvT+MJv/5LP0n1LPQ4M1scC9pd++8qB8HBdJRAu+qORnJCEhD4WpzoEEEDAGgIEAKwxz4wSAQQQ8Fjg7LF5p0+LvuRn/S/bvn7V5yXfY1ZuRMArAeNkAiMYEHE2z8A558jZIw29qpybEUAAAQRCVoAAQMhOLQNDAAEEPBPQffmagC8zI9N44dev+vZs/LmT9nlWO3chgIAZArpSwL5qwNhKEB5hbCnQ1QKcSmCGOHUigAACwSlAACA4541eI4AAAl4L2BPwZedk5/mqr7/Oi77XvFSAQEAI6Mu/fbWA/hgREWEcV1iixDkEBgJihugEAggg4F8BAgD+9aY1BBBAoNgEdLl+Rmam8WVff9SkfFrsifuKrWM0jAACfhOwrxLQH40VAhE2sdkixBYR4bc+0BACCCCAQPEJEAAoPntaRgABBEwR0Bf6f4/bO5N930jWl8WefVPAqRSBEBDQpIKaU0CPJ4ywRRhJBsNKlCDZYAjMLUNAAAEEcgsQAOB5QAABBEJAwP51PyM9Q9IzMkSX8WthKX8ITC5DQKAYBHSFgBbdMhBps4kt0sYqgWKYB5pEAAEEfC1AAMDXotSHAAIImCygL/dZ+o8m6ss8k6SPr/smo1M9AggYqwFyrxLQ1QJhYZpPoAQ6CCCAAAJBIkAAIEgmim4igIB1BfQrvi7h1y/76enpxks/X/at+zwwcgQCSUBf/iMjbRIZGWmsENAgAQUBBBBAIHAFCAAE7tzQMwQQsKiAsV8/O+8xfGTmt+jDwLARCCIBDQbYVwno1gHj1AGOIQyiGaSrCCBgBQECAFaYZcaIAAIBK2DPwK/L+PXrvn7l5wt/wE4XHUMAATcF7CsEbDabkUvAvl3AnmPAzeq4HAEEEEDASwECAF4CcjsCCCDgroAm7MvU/fvGcXyasC/HSNrHsn53JbkeAQSCSSD/CgFbhM3IKUAwIJhmkb4igECwCxAACPYZpP8IIBDwAvrCn5Nz2njZzzD28WeI/hoFAQQQsLqAbhOwnzJg3y5AQMDqTwXjRwABMwUIAJipS90IIGBZAf2ir8v59YU/MzPLeOHnpd+yjwMDRwCBIgT0pV9XCBhbBmw2ibBFGEkFOWGARwcBBBDwrQABAN96UhsCCFhQQJfu27/y6z7+M1/6ydRvwUeBISOAgA8FNKGgTQMBNpvodoESJc4ECSgIIIAAAp4LEADw3I47EUDA4gL2r/xnjuY785WfffwWfygYPgIImCKQe3WALdImUZGRprRDpQgggECoCxAACPUZZnwIIOAzAX3hz87JMb7uZ2T8+9LvswaoCAEEEEDAJQHjiMGIcGN1QER4hISFndk+QEEAAQQQKFyAAABPCAIIIFCIgH7R1738+pU/LS3d+MLPV34eGQQQQCBwBDR/gG4XiI6KksjISCMwQEEAAQQQcCxAAIAnAwEEEMgloC/3WVnZkpmlX/nPJPDLysrCCAEEEEAgCAQ0GBARESF6ooBuFdAfNThAQQABBBA4I0AAgCcBAQQQEBFd3p+apl/50yQzMxMTBBBAAIEQENCAQGSkTaKjo8kbEALzyRAQQMB7AQIA3htSAwIIBKGAJuzLzMqSTN3Pn/nvUX1BOBS6jAACCCDggoCuBNDtAcY2gfAItgq4YMYlCCAQegIEAEJvThkRAgg4EdDl/dnZOZKamiqpaWnGV38KAggggIA1BXRlQFRUlLEyQFcK6D8UBBBAINQFCACE+gwzPgQsLqAv/RmZmZKRnmEk89OXfv36T0EAAQQQQEAFdGVAeHiY2GyREqmnCpBEkAcDAQRCWIAAQAhPLkNDwKoC+oKfk3Pa2M+vX/pJ4mfVJ4FxI4AAAu4L6MoA3SagKwP0aEFWBrhvyB0IIBC4AgQAAndu6BkCCLgpoF/609PS+dLvphuXI4AAAggUFNCVAfpPVJSuDIg0VglQEEAAgWAXIAAQ7DNI/xGwsIB9T39aerqkp6cbx/ZREEAAAQQQ8LWArgIwAgGRkWKLiGBlgK+BqQ8BBPwmQADAb9Q0hAACvhKwH9mnL/26vJ89/b6SpR4EEEAAgcIENBCg2wI0T4AmENScAfrvFAQQQCBYBAgABMtM0U8ELC6gL/16bJ/u609Pz+Cl3+LPA8NHAAEEAkEgPDzcyBUQGRUp4WFhBAMCYVLoAwIIFCpAAIAHBAEEAlpAM/frS39aWrrokn/9h4IAAggggEAgCdhXBsRERxsrA8gXEEizQ18QQCC3AAEAngcEEAgoAX3Bz8rKNvb068t/ZmYmL/0BNUN0BgEEEECgMAENBthPErBF2AgG8LgggEBACRAACKjpoDMIWFdAX/z1yL7U1DRe+q37GDByBBBAIKQE7MkDY2JijOSBFAQQQKC4BQgAFPcM0D4CFhbQ5H26r99+dJ8m9KMggAACCCAQagIaCIiIiDBOEdDEgZpEkIIAAggUhwABgOJQp00ELC6gL/4pqWmSkpIimtyPggACCCCAgJUEdIuArgrQBIIUBBBAwJ8CBAD8qU1bCFhYQF/6MzIzJTU1VTIzs3jxt/CzwNARQAABBER0VYCeIqArAvQUgYjwcOPXKAgggICZAgQAzNSlbgQsLmDP2q9f+/XFnyX+Fn8gGD4CCCCAgFMB+6oADQgQCOBBQQABswQIAJglS70IWFhAX/ztx/dlZGTytd/CzwJDRwABBBBwXSD3qgA9TpBcAa7bcSUCCLgmQADANSeuQgCBIgT0pV+X+aelp5/N5A8aAggggAACCHguEB0dJdHR0cb2gBIlSnheEXcigAAC/xMgAMCjgAACXgvYv/anp2cYQQANBlAQQAABBBBAwHsB+6oAXRGgSQPDw8O8r5QaEEDAsgIEACw79QwcAe8ENHu/HuGne/vT0tK9q4y7EUAAAQQQQKBIAV0FEK2BgOgoCQ8LY1VAkWJcgAAC+QUIAPBMIICAWwL64p+qSf3S0oy9/Xztd4uPixFAAAEEEPBaQAMBeoKAsUUgKoqkgV6LUgEC1hEgAGCduWakCHgsoMv6s7KzJS01zdjjry/+FAQQQAABBBAofoGIiAhhe0DxzwM9QCBYBAgABMtM0U8EiklAv/SnpKRKZmYmX/uLaQ5oFgEEEEAAgaIEdFVAVFSkxETHcHpAUVj8PgIWFiAAYOHJZ+gIOBPIysqW9Ix0Y29/RkYGUAgggAACCCAQJAIaCIiMtBmrAmwREeQJCJJ5o5sI+EuAAIC/pGkHgSAQ0KX9+rU/JTXVyOZPQQABBBBAAIHgFdA8AXFxsUaeAAoCCCCgAgQAeA4QsLiAJvGzZ/PXY/zY32/xB4LhIxCCAl9/t09++vkXOfbbb3L06HE5evw3KVHiHDn/vPOk9IUXyo3XXyvVb7nJOG+dgkCoCXCMYKjNKONBwDsBAgDe+XE3AkErYH/xT05O5hi/oJ1FOo4AAo4E9HjSdz74SN56d4+8/f4H8tff/xQJFRYWJjded63cWaOa3Fn9NuPn+msUBEJJQIMBsTExEhMTzfMdShPLWBBwQ4AAgBtYXIpAKAjo0v70jAzRvyBnZmax1D8UJpUxIICAIZCRkSlLVz8vC5atNLYzeVNKX3Sh9OveWR5uUI8j1ryB5N6AFNDgVlRkpERFn8kTQEEAAesIEACwzlwzUosL2F/8k5NTjIz+FAQQQCCUBLbt3C2TZs6Vw0eP+XRYVatcLcMG9JZbbrzep/VSGQKBIKArAoyTA2JiJCI8nGBXIEwKfUDAZAECACYDUz0CxS2ge/rT0tMlNTVNsrKyOMqvuCeE9hFAwKcC+374UUZOmCqfffm1T+vNX1m92vfJs726ymVlLzW1HSpHoDgE9OSAiIhwIxCgKwMoCCAQugIEAEJ3bhmZxQX0xT81TV/8U40XfwoCCCAQagJbXt8h/YeN9ttWpkibTYb07yVPNG0SapSMB4GzArlXBGhggIIAAqElQAAgtOaT0SBgZPHXr/16lB8Z/XkgEEAgVAXWvvSy8eVfE5r6szSq/4BMHz/Kn03SFgJ+F7CfHBAbG8MRgn7Xp0EEzBUgAGCuL7Uj4DeBrKxsSUtLk9S0M0v9KQgggECoCixctkqmzlng9+HddH1VWbd0gejZ6hQErCIQGWkztgZoskBWBFhl1hlnKAsQAAjl2WVslhDQ5H6a7To5JcVvy2AtAcsgEUAgIAWmzl4gC5evytO3kgnxUqlCeeO4v7//+UdOJSb5vO9XXFZWXl6zTLQtCgJWE8i9IkBzBOi/UxBAIDgFCAAE57zRawSEL/48BAggYDWBCdPnGMf8adGkfA8+UFuuv7aKlL20TB6KEydPyfY3d8uO3W/Lex987DVTQnycbH5+hVxOAkCvLakg+AVYERD8c8gIrC1AAMDa88/og1QgKSlZkpKT/b73NUi56DYCCISAwI5db0vXfoMkLjZWRg3qJ40b1HNpVH/+9bcsX/uCrHlxo+gxqO4Wmy1C1i6ZL7r8n4IAAmcE7CsC4uJiOTWAhwKBIBMgABBkE0Z3rStgz+qv+/wzMzOtC8HIEUDAcgIHfjokjVs8LRddeIGxB7/0RRe6bZCYlCRLV62TuUuWuXXvzImj5aG697t1DxcjYCUBXREQGxtr5Ahga4CVZp6xBqsAAYBgnTn6bSkB3d+vX/11vz8FAQQQsJKAJjZt0OxJ+eXwEXlh2UK59aYbvBr+oV9+lX5DR8uX33xbZD29urSXbu3bFnkdFyCAgIjNZpP4+DgjEEBBAIHAFSAAELhzQ88sLqAv+2np6caRfhkZGRbXYPgIIGBVgfHTZ8uy1evk8UcflrFDn/UJgx4duG7jZpk8c56xncpR4bg/n1BTicUEdAVAVFSkREdHsyLAYnPPcINHgABA8MwVPbWIgP7FND0jw/jiz1J/i0w6w0QAAYcCR44dl9qNmhlHm776wiqpclVln0r9eviItO3WR376+Zc89XLcn0+ZqcyCAhoIiI6OktiYWAkPD7OgAENGIHAFCAAE7tzQM4sJ2F/8U1JSJCMjkwR/Fpt/hosAAgUFuvUfYmTz17PH//PxOxIeHu5zJs0N0LnPQPlo72dG3eUuv0w2rl7KcX8+l6ZCKwqEhYUZSQJ1RUBEhO//+7WiKWNGwFsBAgDeCnI/Al4K6It/dnaOJCUnGcv9KQgggAACYnyVv//h5gbFuaVKyd63tpnG8sP+g/Jgs5ZSqmSCbF67vMCxgr5oWI8m1PopCFhRQIN4sTExEhMTbQT0KAggUHwCBACKz56WEZDMzCxJSU2RtLR0EvzxPCCAAAK5BMZNnSnL1643fkWP/vvy/TdN8fnnxAl5+Ik2otsNXlyxWG6+4Tqft6PHD95Qs7a8ueVFY4VlgLRAAAAgAElEQVQBBQGrCugqHg0CREdFEQiw6kPAuItdgABAsU8BHbCigHGkX2qaaHZ/Mvtb8QlgzAggUJiAboOqVqt+ngR9X7y3U+Lj4nwKp4lWW7TtLN/8Z5/MnTpe6tW+z6f1567sxpp1pEHdOjJu2EDT2qBiBIJFQE8M0EBApM1GICBYJo1+howAAYCQmUoGEgwCutw/JTVVUlJSRYMA+u8UBBBAAIG8Am/sfke69M37orxq0Ry5o9qtPqPS4Gun3gNk97t7pGfn9tK9g7nH/ekqg//uPyDvb98i5593rs/GQUUIBKuAJgq02SIkNjbWCARQEEDAPwIEAPzjTCsWF9C/aGZkZoom+EtP50g/iz8ODB8BBIoQGDp2krywcXOeq/r16Cyd2jzlMzv7FgN/HffXa+Bw2bpjp3R4+kkZ0LOrz8ZBRQgEuwAnBgT7DNL/YBMgABBsM0Z/g05A9/lrgj998eeLf9BNHx1GAIFiELizbiP57fc/8rRc47ZbZM3iuT7pzdoXN8qICVOl2i03yfPPzfdJnUVVMmvBEpmzeJmx7HnPjld8vp2hqPb5fQQCXYBEgYE+Q/QvVAQIAITKTDKOgBPIytJ9/qmSmpZmLPenIIAAAoEioInvfjzwk1xc+iK5vOylgdItox8HDv0sdZs87rBPOza9IBXLXeFVf99+/wN5pntfueKysvLymmV+O+5vy+s7pO+QkUbfp48fJbrygIIAAgUFIiJ0W0AM+QF4OBAwSYAAgEmwVGttAU3ul5SUTII/az8GjB6BgBI4eOgXeXXbDnlnz4fy9Xf78vStylWV5bGHG0mrx5sWe591mbwul3dUnmzeVEYO7OtxH/f98KM89nRHibRFGC///gx+5B5Xy2aPyKjB/T0eBzciYAUBTRQYHx8ntogIKwyXMSLgNwECAH6jpiErCGhGad3nrxmsWe5vhRlnjAgEh8D2N3dLnyEjjT+bCitXV64k44YPkhuqXlNsA1u0fLVMme14Wb4mDNu15SW55OLSbvfv+G+/S5OWbeWfkydl3dIFctP1Vd2uw5sbFi5fJVNnLzCquKpyRXntxTXeVMe9CFhCQLcF6JGB0dHREhERbokxM0gEzBYgAGC2MPVbQkCX+CcmJRlH+1EQQACBQBHQP5vGTJkpa9ZvcLlL+hfu5fNnyp3Vb3P5Hl9eOGL8FFn70stOq6xz792ycMYkt5rU7VgPt2wrB346VGzL7/OP68v335S42Fi3xsHFCFhZID4+XuJiY6xMwNgR8IkAAQCfMFKJVQU0u78e6adH+7HP36pPAeNGIHAFps5ZIAuXrXK7g/FxcbJl3Qq/LpG3d7J9j37y1nt7Cu2zO0cCZufkSLuuveX9jz6RHp2ekR4d27nt4YsbNO+A5h+wl+fmTJN7a97hi6qpAwFLCOhpAZofQBNp6qoACgIIeCZAAMAzN+6yuIAu70/PyDD2+WdmFr6k1uJUDB8BBIpJ4NfDR+S+hp7v6a9YvpxsWnMma70/S6uO3eXDTz4ttMnSF10oW9evknNLlSqya8PGTZJ1GzZL4wfryrRxZ5LwFUdp8NiT8t8fD5xtulv7ttKrS/vi6AptIhD0Avrnkq6gCQsLC/qxMAAE/C1AAMDf4rQX9AJ6rF9ySrJxrJ+uAKAggAACgSjwZIdu8tHez7zqmibc08R7/iz5v5Q7a7v6rTfL6kVzRLcsOCtLVq6VSTPnGvv9dd9/eHjx7CE+eSpRqtd+ULKyss529fFHH5axQ5/1Jy1tIRBSAvryHxMTIzHRUYX+ORBSg2YwCPhAgACADxCpwhoCxnL/1DRJTia7vzVmnFEiELwCf/39j/HC6W2pV6eWzJ0yzttq3Lq/W/8hokkLXSld27eR3l06OLx0+663pHv/IXLpJRfLlnUr/Xbcn6POrH95iwwZMzHPbzV7uKFMGDHYlWFyDQIIFCKgpwXExcUapwXoNgEKAggULkAAgCcEARcENLt/cnKKsdyf7P4ugHEJAggUq8Dez7+UFu06e92HUiVLyqdvb/e6HncqGDVpmqx+wbWkhfqX/Ykjh8ijjRrkaeKb/+yT5m06GvuEN65eKuUuv8ydLvj8WkerMR5p+KBMHj3M521RIQJWFNCVQFFRkRIbEyvh4WwLsOIzwJhdFyAA4LoVV1pQQBP76Yt/ckqKBUfPkBFAIFgFXtz0igwePcEn3X/7tZelbJlLfFKXK5WsfXGjjJgw1ZVLz14zZ/I4qX9/LePfDx85amT8P3HypLywbKHcetMNbtXl64t//+NPueOBhgWqbdygnkwbO8LXzVEfApYW0G0+sbExEhUZybYASz8JDL4wAQIAPB8IOBHQzP6a5I/s/jwiCCAQbAJTZs+XRctX+6TbX7y3U/RUAH+VDz75VJ7q2N3t5pbMnmq87Ddp2VYO/fKrkfBPE/8Vd1m+dr2MmzqzQDca1rtfZkwYXdzdo30EQk5AVwbZbBESFxdnbAugIIBAXgECADwRCOQTsCf5S0tLZ7k/TwcCCASlwKat26T/MO9fLjXT9td7XNuP7yuo337/Q+6s28jt6iJtNqlcsYJ8u+9746g/PfKvuIseE/vAI4/L8d9+L9CVBx+oLbMnjS3uLtI+AiEroNsCYmNjJToqktMCQnaWGZgnAgQAPFHjnpAU0L39ySmpJPkLydllUAhYS+DPv/6WGnXy7ov3RKBShfKyfePzntzq1T131X9Yjh3/zaM6at1TUxbPnOLRvb6+aejYSfLCxs0Oq23d4jEZNqC3r5ukPgQQyCeg2wISEuJFg4QUBBAQIQDAU2B5AX3xz8zKkqSkJMnIIMmf5R8IABAIEYFGLVrLf77/wavR9OzcXrp3aOtVHZ7cPGzcJFm3wfGLc1H1JcTHyezJ46RmjWpFXWrq73/4yafSqpCtDFPHDpeHG9Q3tQ9UjgACZwR0NYAmBdVjA0kSyFNhdQECAFZ/Aiw+fuOrf3KKJCUns9zf4s8Cw0cg1ATefv8DeaZ7X4+HVfqiC2XPjleKvP/Lb76VG6+rWuR17lyw+533pUOv/u7cUuDaXl3aS7f2/g9eaEf05Ji6TR6XI8eOOx3Dtg1rjS0LFAQQ8J+ArgaIj48zkgRSELCqAAEAq868xcetL/4ZmZnGcv/09AyLazB8BBAIVYHJs+bJ4hVrPBqeq0n0rr+zllxz1ZWyaOYUKZkQ71Fb+W9KTU2V6+44k9Xfm6KrAGZMGCXnlirlTTVu3ztw5DjZsGWr0/v0S+Q3H77ldr3cgAAC3gtoksDo6CiODPSekhqCVIAAQJBOHN32XEBf/jW7v371pyCAAAKhLvDY0x3k86++cWuYjzVpJOOHD3LpHg0AaLK78ldcLsvmTpfLyl7q0n1FXTR83GR5fsOmoi4r8vcvuvACmT9tgs9XKThreNCocfLSZucv/3rfbTffKOuWLiiy71yAAALmCYSFhRm5AVgNYJ4xNQemAAGAwJwXemWSgC7L1Jf/rKwslvybZEy1CCAQWAKaEHDkhKmyfZdrX5xHDeonLR971OVB1H2khRz46ZBxfamSCcZKgFtuvN7l+51d+MvhI1KrYVOv67FX0PyRxtK7Swe54PzzfFZn/op6Dhwmr+14s8j6O7ZpJf17dCnyOi5AAAFzBVgNYK4vtQemAAGAwJwXeuVjgZycHGOvf3JKCi/+PralOgQQCA6B9z74WDS53uGjxxx2uFTJkrJg+kTj67Q75dZ768qJk6fO3hIRESEzJ4yWurXvdacah9d26TtQ3tj9jtf12CuIjo6W9k89Ie1btxT9ua/Kd/v+K4PHTBD90ZWy+9UNcrmPVkq40h7XIIBA4QL21QB6UoAGBSgIhLIAAYBQnl3GZgikZ2QYX/0zMtjrzyOBAAIIHD5yVA4c+lkOHDwkKWmpcsVll0ml8uWkylWV3cb5+dfDUrtRM4f3+SIJn64s0BUGvi7xcXHStHEDadH0EalQ7nKPqz+VmCSTZs6V9S9vcbmOmrdXlxXzZ7p8PRcigIB/BPSkgKioSImLjRUNCFAQCFUBAgChOrOMS/Srv+5LJcM/DwMCCCBgjsBzq9bKxBlznVb+SMMHZfLoYV41Pm3uQlmwdKVXdRR2c43bbhHdHtCw3v0ut6GrKTa/vl3e2PW2pKaluXyfXrho5mSpfc9dbt3DxQgg4D8BXcUUFxcrrAbwnzkt+VeAAIB/vWnNTwKa4T8xMUkyMzNZ8u8nc5pBAAFrCejqqrvqNZa//zlR6MD1BVu3FuhXd0+KtqNH6jnbuuBJnc7uKVvmErnk4tJySemLpMwlF4stIkKyc3KMLQ6nTp2Sk6cS5fsf9svvf/7pUbOXXnKxvPO694kNPWqcmxBAwGUBXQ2gp3XExsawGsBlNS4MFgECAMEyU/TTJQHjq39qmqSkpEh2drZL93ARAgggEGgCx3/7XXoPHiFzJo8zNWmdN+NesnKtsfzdlaInBKxcOFvKXFzalcsLXPPOng+lXbc+Ht0bSDf1695ZOrV9KpC6RF8QQKAQAZvNJvHxcRIRHk5uAJ6UkBEgABAyU8lAMjOzJCk5SdLTM/jqz+OAAAJBLfDKtjekz+ARUvqiC2XlgllSqUL5gBqPfpW/84FGcuLkSZf7dW6pUrJ8/gypWuVql+/JfeGE6XNk6ernPbo3EG7S4MeOl9f5NPlgIIyLPiAQ6gKaFFDzAuhqABIEhvpsW2N8BACsMc8hPcrTp09L7uP9QnqwDA4BBCwhsPfzL6VFu87GWGNiomXxzCmiS+kDpQwZM9GtxHf2fuue2jlTxkutu+90eyj6Z33HXv1l97t73L63uG/Ql4b1yxfJzTdcV9xdoX0EEPBAQP8bttk0N0CcsTWIgkAwCxAACObZo++GwMlTpyQ1NY2v/jwPCCAQMgJ7Pt4rrTv1ODuesBIlZPSQAUayuuIu9tUJnvZD/yI9oGdX4yg+d4sGe1u07Szf/Gefu7cW6/VtW7WQwX3+nc9i7QyNI4CAxwJ6OoCuBIiNifG4Dm5EoLgFCAAU9wzQvscC+hfB5OQUjvfzWJAbEUAgUAVWrntRxkyeUaB77Vo9IQN7dyu2Zah6fGDD5q0kIyPTa7omD9WXiaOGigY33Cl69F6bLj3lq2//485txXZtxXJXyNYXV4tmFqcggEBoCOjKrNiYWAkP57jA0JhRa42CAIC15jskRqvLQPXFn+P9QmI6GQQCCDgQGDFhqqx9caNDmzr33i0zJ46WqMhIv9rpn7kPNX9KDh856rN2a9aoJvOmTjC+qLlTUlNTpXOfgfL+R5+4c1uxXLv5+eUe5z0olg7TKAIIuCSgqwFKlkwwjgukIBBMAgQAgmm26KvYE/2lpaWjgQACCISswO11HpI//vrL6fiuu6aKPDdnmpx/3rl+M2jTtZe898HHPm+vcsUKsnzeDLm49EVu19170HB5dftOt+/z1w2jBvWTlo896q/maAcBBPwsoMcF6nYAXRGgP6cgEAwCBACCYZboo7G/X7NOnzx5SvSoPwoCCCAQqgKrXnhJRk+aXuTwNKu8Hq2nR+yZXQaOHCcbtmw1rZkLzj9PViyYJVdXruR2G3oywORZ8wPu6Nch/XpJm5bN3R4PNyCAQPAJREbaJCE+gS0BwTd1luwxAQBLTntwDVpf+JOSkiU1LY2X/+CaOnqLAAJuCmRmZsrd9ZsU+vU/d5XxcXGyYPpEU08I0BdsPYLP7BIdFSXzp02Uu+6o7nZTn3/1jXTqPUD+/ueE2/eacQMv/2aoUicCgS0QHh4ucXGxon+WURAIZAECAIE8O/TNWPKfmJQo6ekZaCCAAAIhL6CJ/zQBoDtFk+hpMj1Nqufrokfu6dF7ugrLH0WX0A7u20OefsL9L+f/nDghY6fMlC2v7/BHVx22oceETRw5VBrVf6DY+kDDCCBQvAJxsbFGXhO2BBTvPNC6cwECADwdASuQkppqJPvLysoK2D7SMQQQQMBXAjt2vS1d+w3yuLpObZ+Sft07e3x//hu//3G/NG31jOiJK/4uetzhmCEDPPoL9PsffixDxkyUI8eO+7XbuiVjyexpclXlin5tl8YQQCCwBPSoUw0GxsfFS0REeGB1jt4gICIEAHgMAk5Al/zbs/wHXOfoEAIIIGCCwMFDv0jjJ54WzW7vTalXp5bMnTLOmyqMe48d/00eebKdsRXhykoVpGmjh4wff/71sHzy+Zfy8aefy59//e11O4VVUOvuO2XWpLEeLafVoMXM+UvkuVVrTe2jvXI9nrFHx3Zun2bgl87RCAIIFIuAnhKQkBBvnBKgQQEKAoEiQAAgUGaCfhgCWVnZcirxlHHGtL+WnEKPAAIIFKeA5jfRl+0fDxz0STduur6qPDdnupRMiPeoPg1CNGvdQX45ckTGDx8kD9W932E9y9eul3FTZ3rUhqs3XXP1lbJs7gzRJIGeFA1YLFu9zkhgqIlkfV2q3XKTsVKhYvlyvq6a+hBAIAQE9MVfTwmIj48LgdEwhFARIAAQKjMZ5OOwZ/lPTExiyX+QzyXdRwAB9wS69R8i29/c7d5NRVxdtswlsmzeTKlQzv0TAtp27S0Hf/5FVi6YJVdcVrbQlnSbQM8BQ+XAoZ992v/clenxgHrkoScnBNjr0fwAr7+xSz745FP54ONPJTEpyeP+6nFfjerXlaaNG8iN11X1uB5uRAAB6whERUVKXGwcWwKsM+UBPVICAAE9PdbpnGb5T0pO5qu/daackSKAgIixTH3ukmWmWCTEx8mimVPktptvdLl+zUMwZsoMWb98kVx6ycUu39dv6GjZ/No2l69390JNqDV38niPTghw1NaX33wrn37xlXzx9bfyzXf75Ojx35x2SRN63Xh9Vbn+2ipyY9Vr5Y4at0lUZKS7Q+B6BBCwuICeEqArAfjzw+IPQgAMnwBAAEyClbugS/6TkpMkLS2dl38rPwiMHQELCmx5bbv0HTrK9JFPHTtcHm7g+gkBJ06elFIlS7rdLw1kaEDDzDJ26LPy+KMPm9LEb7//If+cPGkcO6sBh1IJCVIyIUH0iz8FAQQQ8IWAngwQGxsrMdFRHiU59UUfqAMBAgA8A8UmkJGZKadOJYqee01BAAEErCSgX55btOvsty1P3Tu0lZ6d25tOvHXHTuk/bIypf65rwr2BvbuRVMv02aQBBBAwSyA6OkoS4uMJApgFTL2FChAA4AHxu4Du99ekV/qVJTs72+/t0yACCCBQnAKHfvlVHm3VTk6eSvRrNzSZn64G0GWoZpavvvlO2nbrber49ISAOVPGG9m1KQgggEAwCthsNiMIwFGBwTh7wd1nAgDBPX9B13t9+bfv9w+6ztNhBBBAwEsBfelv3KK1HD56zMuaPLv91ptuMPICeHpCgKut/nr4iDzVuafoj2aVqlWuluXzZ8i5pUqZ1QT1IoAAAqYK6JaAkiUTyAtgqjKV5xcgAMAz4TcB3e+fmJQo6ekZ7Pf3mzoNIYBAIAk0b9NRPvvya6NLmgiq5u3VpV6de41/33/wkPyw/4DsfnePqV0uf8XlsnTudLm87KWmtqPBjk69B8jez780rZ0yF5eW5fNncgyfacJUjAACZgsYeQFiYozcI3psIAUBswUIAJgtTP2GQGZmlmhiqaysLEQQQAABSwr0HjRcXt2+U2rWqCZtnnxc7rnzdocOmqG+16ARcvjIUdOc9ISA5+ZMl5tvuM60NuwV9xk8Ql7Z9oZp7WiW/gXTJ8rt1W41rQ0qRgABBMwW0ISj8XFx5AUwG5r6hQAAD4HpAimpqez3N12ZBhBAIJAFZi9aKrMXPifd2reVXl2KTsaXkpIqIyZMkU1bzTtaT71mThwtmhvA7GIfv5ntTBw5RJo2fsjMJqgbAQQQMFUgMtIm8XHkBTAVmcoJAPAMmCeg+/2Tk1MkOSVFcnJyzGuImhFAAIEAF9iwZaucf965ct9dd7rV0+VrXpBx02a5dY+7F/fp2lG6PPO0u7e5fb2uAtDVAGaWzu1aS99uncxsgroRQAABUwXCwsIkISGevACmKlu7clYAWHv+TRu9vvCfSkyUtLR09vubpkzFCCBgBQHNCdDz2aHG6SlmlSYP1ZcJIwaHxAkBdWvfKzMnjJaIiAizuKgXAQQQMFVA8wLExcVKTHQ0eQFMlbZm5QQArDnvpo5a9/vbk/2Z2hCVI4AAAhYR+P7H/fJ0557y519/mzZiPSFgyeypxh5UM4s/Tgi44bprZdncGaafdmCmE3UjgAACmuNEkwNqQICCgK8ECAD4SpJ6DIH0jAw5dSqRZH88DwgggICPBX77/Q9p2623/PfHAz6u+d/qKpYvZ2TV1+z6ZhY9IaBjr/7y6RdfmdZM2UvLyPJ5M0RPPXC1aJLGuYuWyo5NL7h6C9chgAACpgnoqQCaFyAhPl50awAFAV8IEADwhSJ1GMv809LTjZd/9vvzQCCAAALmCGhywK79B8l7H3xsTgMicm6pUrJ8/gypWuVq09rQivVUmH5DR8vWHTtNa0ezavfq1F5at2wuYYV8QdP/DZs2Z6EsXL5Kpo8fJY3qP2Ban6gYAQQQcFfAZrNJyYQECQ8nCOCuHdcXFCAAwFPhtYA92V9ScjL7/b3WpAIEEECgaIHh4ybL8xs2FX2hF1fMnTpe6tW+z4saXLvVHycEVK5YQQb27iY3VL1WSpVMONuxr7/bJ6+/sUu27dwlR44dlx6dnpEeHdu51nGuQgABBPwooCsASpZMkEibzY+t0lQoChAACMVZ9eOYsrOzjUz/etSfBgIoCCCAgFUFdFn79z/8KKUvulDKXX6Z6QxLVz8vE6bPMbWdAT27SoennzS1Da18y+s7pO+Qkaa3ow3oCofyV1wmv//5lxw+cvRsmw3r3S8zJoz2Sx9oBAEEEPBEQIMAmhwwOiqK5ICeAHKPIUAAgAfBYwFd6n/y1Ckj0z8FAQQQsKKAfjXevHWbvLPnQ/n8q2/yEOh++kcaPigd27QyjebNt9+V3oNGmHpCQPNHGsu4YQNNG4O9YvXr0LOfnDh5yvS28jdw0/VV5aWVS/zeLg0igAAC7gpoXoC4uDiJi41x91auR4AAAM+A5wKa6V+P+cvIyPC8Eu5EAAEEglhAX/p7PDvUWAVVWKlQ7nIZN2yQ3HbzjaaM9tt938sz3fuaekJAjdtukcUzp4juqTez+OOEgPz9L1vmEtmybiUnBpg5sdSNAAI+FdAggB4RGB8fx0oAn8paozJWAFhjnn06Sn35P3HyJJn+fapKZQggECwCuvpp+txFsmjFare2Ps2bOkH0jHozip4Q0LpzT9l/8CczqjfqrFShvKxcMMvY4mBm8ccJAfb+6xFbm59f7pctG2aaUTcCCFhTIDo6yjghgGMCrTn/no6aAICncha9LzUtTRITk0T3/lMQQAABKwosXrFGJs+a5/bQdc/mhlXPyVWVK7p9rys36AkBHXr1l4/2fubK5R5dc8H558mKBbPk6sqVPLrf1Zv8cUJAeHi4rFo4W6rdcpOr3eI6BBBAIOAEoqIiJT4unhMCAm5mArdDBAACd24Cqmea4M/+8s8xfwE1NXQGAQT8KPD7n39K7YbNPN5zX+bi0vLKC6vyZKL3Zfezc3JETwhY//IWX1abpy4NZMyaNFZq3X2naW3YKzbzhACO+zN9+mgAAQT8JBAREWEcExgREe6nFmkmmAUIAATz7Pmx70lJycIxf34EpykEEAhIAc1UrxnrvSl9u3WSzu1ae1NFkfc+t2qtTJ41X8wK2Opy00F9ekibls2L7Iu3F2zdsVP6DxsjmZmZ3lZ19n7113mgIIAAAqEioEEAzQnAMYGhMqPmjYMAgHm2IVGzfvnXl//klBS39rqGxOAZBAIIIJBLQF9Ar61xr9cv1TVrVDOW0Ztddr+7R7r3HyzpJiZr1RMCxgwZYPr+06+++U7adustmh/A21Kv9n0yZ8o4Emd5C8n9CCAQcAIanC1ZMkGiIiMDrm90KHAECAAEzlwEXE/05V8z/eu+UgoCCCBgdYEf9h+UB5u19JpBv858/cFu0fOczS56QkCbLr3lnxMnTGvqrjuqy/xpE41zqc0svjgh4Lprqsj65YvEZosws6vUjQACCBSbgAYBdCWAnhJAQcCRAAEAnguHAprkLzEpSVJT0xBCAAEEEBCR7W/ulm79h/jE4tUXVkmVqyr7pK6iKjl6/Ddp162P/HjgYFGXevz7Va6sLMvnzxRNEmhm8eaEAD3ub9PaZXJuqVJmdpG6EUAAgWIX0GMC7UEA/TkFgdwCBAB4HgoI6Mu/fvlPS0tHBwEEEEDgfwILl6+SqbMX+MTjndc3yaWXXOyTulypRHO4dO07SPZ8vNeVyz265qILLjCCAGadcpC7U6079XBrLHrc38bVz0nF8uU8Ghs3IYAAAsEmoC/++mdfbGwMW56CbfJM7i8BAJOBg636zMwsSUxKlPT0jGDrOv1FAAEETBV48+13pVPvZ71uQ/9S9v3e9/yyBSB3Z/WEgIEjxsqmrdu8HoOzCnQbgG4H0G0BZhYNaDzU/Ck5fORokc2ElSghqxfP5bi/IqW4AAEEQk1A//cmNibGCALo1gAKAipAAIDn4KyAvvyfPHXKp5mW4UUAAQRCRSA1NVVuvOt+0VVS3hT9Uv7Bzle9qcKre5es1BMC5pmW2FX/kqmJATVBoJnlp59/kSYt2xon1BRWJo4cIk0bP2RmV6gbAQQQCGiBmJhoSYiPZyVAQM+S/zpHAMB/1gHdUkZmppw6lcjLf0DPEp1DAIHiFmjZvqt8/OnnXnVDj84b0q+XV3V4e7M/Tgho8+TjMrhPD1P/wjlj/mKZt2S5U44OTz8pA3p29ZaL+xFAAIGgFtCVANHRUcaWAH8koA1qLAt0ngCABSa5qCHqy/+JEye9/qpVVDv8PgIIIBDsAns//1JatOvs8TBKlSwp77z2srEcs7DyzX/2yZWVKpp6nrO2oScEnM8XejIAACAASURBVDh50uPxFHVjrXtqypzJ40wbx77//igNH3/KYTceqHWPsR2BggACCCBwRiAqKlL0f4dIDGjtJ4IAgLXn3zgfWr/8Z2VlWVyC4SOAAAKuCSxYulKmzV3o2sX5rhrxbF9p9XjTIu+97b76UuaS0rJ0znRTM+vrCQFtu/aW/Qd/KrJPnl5wbZWrTB3HvQ0ekcNHj+Xpnh73t27ZAs7C9nTSuA8BBEJSQF/8IyNtxnYAVgKE5BS7NCgCAC4xheZF+vL/zz8nTNsHGppqjAoBBBAQebpLL3n/w4/doqh/fy3ja7grpWa9xnL8t9/lkovPBAGurFTBlds8ukb30HfuM1A+/ORTj+535SYzx9Hj2aHy+hu7znajzMWl5eU1y0wNnLgyZq5BAAEEAlVAgwB6JCorAQJ1hsztFwEAc30Dtva09HTjy7+3yawCdoB0DAEEEDBRQM+jHz15umx5bbtLreg+dN2P7mpp1rq9fPH1t8blumdz/vSJcke1W1293aPrBo+eIC9uesWje125Sbc96JL8O6vf5srlLl/zaKt28tW3/zGu11MIXl6zVCpXNC9g4nLHuBABBBAIYAGbzSalSiawEiCA58isrhEAMEs2gOvVl3/d83/69OkA7iVdQwABBAJfQHMCDBkzQQ4e+sVhZ/XlXb/6u3ss3v0PNxfNcm8vepTdxFFDpclD9U1FWbR8tUyds8C0/30wYxy33POAaEBG6146b4bUrFHNVCMqRwABBEJFQIMA55YqyRGBoTKhLo6DAICLUKFymb78nzx5SnJyckJlSIwDAQQQKHaBI8eOy0+HfpYfDx4yjqW7vOylUql8OdH97+6Wv/7+R6rXftDhbe1bt5Rne3Vzt0q3rt+x623p2m+QW/e4e/EzT7WUgb29H8epxCS5+e77jebHDHlWWjR92N2ucD0CCCBgaYGIiAgjCEBOAOs8BgQArDPXwpd/C002Q0UAgaAV0GX4uhzfWalX+z6ZNn6kaZn1tV1dUt+uWx9TTwjwxTiWr3lBxk2bJW1btTCOHKQggAACCLgvwHYA982C+Q4CAME8e270PTUtzdjzz5d/N9C4FAEEEPCzQHZOjmhW+2PHfyu05apVrpbl82cYSZzMKnpCQOtOPfJsRfB1W96MQ5Mk1mn8mNxR/VZZOGMyS1h9PTnUhwAClhJgJYB1ppsAgAXmmmX/FphkhogAAiEhUNTX/9yDLFvmElk2b6ZUKHe5aWNPTEqSLn0HmXpCgI5D9+5XLHeFW+No36Of/PbHH7J++SIj+R8FAQQQQMA7AVYCeOcXLHcTAAiWmfKwnyz79xCO2xBAAIFiELjnwSai+QRcLfFxcbJ41hS57eYbXb3Fo+sGjRovL21+1aN7XblJxzGoT3d5rEmjIi8/cfKUdO7zrHz/w34j43/5K8wLgBTZGS5AAAEEQkxAVwKcd24pVlWF2LzmHg4BgBCeXL78h/DkMjQEEAg5gUkz58qSlWvdHld4eLhMHTtcHqp7JhmeWWXhslUybe5C004I0H7fUPUamTRqqFSqUN7hMH7+9bCxLeH473/IqoWzpdotN5k1XOpFAAEELCvASoDQnnoCACE6v3z5D9GJZVgIIBCSArveeU869hrg1dg6t2stfbt18qqOom7evust6dZvcFGXef37ZS4ubQQBrqxUUSIjbfLD/gOy/+Chs/kIpo0bKY0frOt1O1SAAAIIIOBYQIMAuhLgnHPOgSjEBAgAhNiE6nDSMzKMo/6ys7NDcHQMCQEEEAgtAU22V+/RFpKSkur1wHQVwJQxw0SXcJpVvvrmO3mmRz/558QJs5ootN7uHdpKz87ti6VtGkUAAQSsJKAB2JIJCRwRGGKTTgAgxCZUX/5PnDhJtv8Qm1eGgwACoSmgq7UefqKN7D/4k88GePMN18mS2dOkZEK8z+rMX9Hho8ekbddecvDQL6a14ahi/eqvX/8pCCCAAAL+EYiKipRSJUuyEsA/3H5phQCAX5j900hGZqbx5T8rK8s/DdIKAggggIDHAqdPn5aOvfrL7nf3eFyHsxsvK3uprFowS/RHs4qeEKCZ+D/94iuzmshT703XV5V1SxeI5jygIIAAAgj4R0C3AOhKgIT4eFYC+Ifc9FYIAJhO7J8G9OVfv/yz7N8/3rSCAAIIeCswedY8WbxijbfVOL1fVwAsmztDbrjuWtPa0ICznhCwaes209rQistdfplsXL3U1FUNpg6AyhFAAIEgF4iJiTaCAOQECPKJFBECAME/h5KVlS0nT52SjIyMEBgNQ0AAAQRCX2DDlq0ycOQ40wequQBmThgtdWvfa2pbC5aulOnzFplyQsC5pUrJprXLpGyZS0wdA5UjgAACCDgX0Bf/6Ogo0WNbS5QoAVUQCxAACOLJ067z8h/kE0j3EUDAcgKffPaFtOrQTbJzcvwydv1LW+8uHaTLM0+b2t6OXW9Lr0HDJTMz02ft2GwRsn75Irnumio+q5OKEEAAAQQ8F4iLjZW4uFhWAnhOWOx3EgAo9inwvAO63P9UYqKkpaV7Xgl3IoAAAgj4TeDQL78aSf+SkpP91qa9oSYP1ZcJIwabuodeTwho2623nDyV6PX4NHAxZ8o4qVf7Pq/rogIEEEAAAd8I6J/NGgSIjY0hCOAbUr/XQgDA7+S+aTAnJ8dY9s/Lv288qQUBBBAwW0CPzWvyZDs5fOSolL/icmn2cEOpcmVlOXLsmOz9/Ev5cO9n8vsff5rajRq33SILpk80lnCaVXx1QsCAnl2lw9NPmtVN6kUAAQQQ8FBAgwDx8XESGxPjYQ3cVpwCBACKU9+LtvXl3xdnRnvRBW5FAAEEEHBDoOlT7WXff3+QUYP7S9PGDzm884WNm2Xo2Elu1Or+pRXLl5Pl82dKmYtLu3+zi3ecSkySTr0HiG538KRocERXK1AQQAABBAJTQIMACQnxEhMdHZgdpFdOBQgABNnDocdGJSYmSXJKSpD1nO4igAAC1hXo1m+wfPrlV7JiwSy5unKlQiF0m0CvgcPl233fmwamZzovnTtdbqh6jWltaMU67u273nKrjZo1qhlOFAQQQACBwBbQZIClSpWUSJstsDtK7/IIEAAIsgciKSnZ2DuqgQAKAggggEDgC3zwyafSa+AwI5mdLv13tYwYP0XWvvSyq5d7dN28qRNMPSEgPSNDWrTtJF9/t8+l/l1ZqYK8uGKxsb+UggACCCAQ+AIEAQJ/jvL3kABAkMyZvvCnpKaKBgB0/z8FAQQQQCB4BDQpXsmEeLc7vHztehk3dabb97lzQ/8eXaRjm1bu3OLWtX/89ZeR+PC33/8o9L4Lzj9PNq1ZJpeYuDXBrY5zMQIIIICASwJ65GzJhASJiAh36XouKl4BAgDF6+9y62np6XLy5Cle/l0W40IEEEAgNAR2v7tHuvcfLPo13ayiJwRMHDVUwkw62/n5DZtk+LjJTrsfFRkpG1Y/53B7hK4emD53oXz+9Tdy/nnnSf0694kmCKSElsDcJctk06vbjEDRVVdWkj5dO8qd1W8LikH+eviIjJs2Wz757HOJtEXKHTVuk8F9esj5551rev83vvKarHh+vRz86WepUP4KadW8qTzWpJHp7dIAAvkFbDablCqZIGFhYeAEuAABgACfIO2e/qVPX/712D8KAggggID1BDQfwDPd+8qff/1t2uD1hIDFM6dITIzvEzqdOHlKqteqL9kOVrDp8tGFMyZLrbvvdDi22+s8JLqKIHcZ2r+XPP1Ec9MsqNi/AmMmz5CV614s0KhuB7n5huv82xk3W0tOTpHajZsV+G9Tt7O8/tJaN2tz7/L//nhAGjxW8KSMV9atlGuuvtK9yrgaAR8IREVFGisB9M91SuAKEAAI3LkxeqbL/f/6+x/JysoK8J7SPQQQQAABMwX0y2jrzj1l/8GfTGumUoXysnLBLCl90YU+b+Opjt1F8yHkL8MG9JbWLR5z2N4P+w/Kg81aFvi9urXvFc1fQAl+AQ1q1ajTwOFA7r6jhiybNyOgB7lw2SqZOmeBwz7OnjRWHnygtmn9d3ZqyIhn+0qrx5ua1i4VI1CYgAaRE+LjRU8JoASmAAGAwJwXo1dZWdmix/1lmLjsM4CHT9cQQAABBPIJ6NfGrv0GyfsffWKazYXnn2+cEODrL4jrNmyWYePyHnH41OPNZPizfZyO5aO9n8mTHboV+P2brq8qL61cYpoBFftPYO/nX0qLdp0dNnhx6Yvk/e1b/NaZza9tkzd2v2MkoWxQt47cc+ftRbbdb+ho0fsclR4d20mPTs8UWYenF8x/boVMn7eowO1mt+tpf7nPOgL631B8fJx1BhxkIyUAEKATpkn/9OU/NTUtQHtItxBAAAEEikNAl9Hrfvr1L5v3YhQdFSXzp02Uu+6o7rMhrlm/QUZOnHa2Pl3yr0v/C1sq6iwAcMN118rGVc/5rG9UVHwCha0A0Odv+Txzk2DaR+7oS77+N/BArXsKxSlsBcCcyeOk/v21TMOdt2S5zJi/uED93Tu0lZ6d25vWLhUjUJSAfv3XAEBMdDQrAYrCKobfJwBQDOhFNanL/jXbv2b957i/orT4fQQQQMCaAktXPy+TZs4zLTmsvpgP7tvDZ3vtR02aJqtf2GBM1tWVKxlJ/zT5X2GFAIA1nm0NDGmAKH/RVR662sPsormWrq1e8EW/zr13y8IZeVet5O/LqcQkeaBJ8wI5APQZ3/rialO7TgDAVF4q91JA/zckISFeNKBMCSwBAgCBNR9Gb5KSUyQxMTEAe0aXEEAAAQQCScAfJwQ0f6SxjBkywOukTq079ZA9H+8VXda9ae0y0a0GRZWPP/1cWrYvmPGfFQBFyQXf7+vL7Muvvn72FIDendtLzdt9twKlMJEDh36Wuk0eL3CJboPRhHpFlcNHjsr46bPlw08+M4JaegrAoN7dRY+2NLM4CwCwBcBMdep2RyA8PFxKlSzJ8YDuoPnhWgIAfkB2p4nUtDQj4z9f/t1R41oEEEDAugL+OCFAl2LrcmhPv+ToMWl1H20hYWHhsnntMqlYvpxLE+ZsBcCN11WVDavIAeASIhcVKeAsm36VKyvLq+tXFXl/cV3ACoDikqdddwQ0CHBuqVISHs7xgO64mXktAQAzdd2sW5egnThx0rTlnG52h8sRQAABBIJEwB8nBOiS5hULZnn0VVMT+e397AtZOm+G1KxRzWVVZwGAO6rdKqsWzXG5Hi5EoDABZwGA66+tIi+vWRaweAQAAnZq6Fg+AY4HDKxHggBAgMyHZvw/cfKkZGZmBkiP6AYCCCCAQDAJ6AkB3QYMlvc++Ni0buvy/aVzpstVlSu63Mar23dK70HDZdSgftLysUddvk8vdBYAaNr4IZk4cohbdXExAs4EnAUANFHl4llTAxaOAEDATg0dcyDA8YCB81gQAAiAudCkf5rxPy0tPQB6QxcQQAABBFwV2PfDj/Kf73+Qn389LN//uF9SUlKlZEK8sdzxogvOl9ur3Sq33Xyjq9X55Do9ak+P3DOz9O7SQbq2b1NkE/YM6Y80fFAmjx5W5PX5L3CWA2D6+FHSqP4Dsu+/P8oP+w/Isd9+l/PPO08uKX2hR/vGd73znhw89IuxNUFf+ooqP+w/KB/u/dTIcH3X7dWNvAaulgM/HZKffz0iPx44KPpVrPRFF0rVKldL2TKXFFrFp198JYePHpXjv/8hpRISjL5ecXlZueiCC1xt2uF1dsM///5brr6yslx79ZXGnl13iv538MlnX0hsTIzcU/P2AvkdPvzkUzl46GfJyMiUq66sJLqCI385cfKUvPvBR3L8t9/l2ipXyZ3Vb3O5C/oBRU31v8Ojx45LfFysXPD/x1ledmkZl46z1Pl8sFnLAu0N6NlVOjz9pEv90P/+NWAVaYuUO6rfKldcVtal+/QizSHwy5GjcuiXX+XUqURjlY0+U1WrXFXoXHiaA2DR8tXy5TffyoMP1JGG9e53uZ9ciIA3AvaTAfTPCUrxChAAKF5/o3X9wz45JSUAekIXEEAAAQSKEvjl8BF5cdMr8tobu0T3thdVzju3lNSvU0taP9FcKpS7vKjLffL7i1eskcmz5vmkLmeVXFb2Uhncp4fceP21eV74NCDy+s5d8uq2N+TIseNS/dabZe0Sz/riKAAQHxcnHdu0kudWPW+snMtfNPjSstkj0rZVC0ko4hzqk6cSpelTz8hPP/9ytporK1WQl1YskdhYx39Jnb3wOZm9aGmeZudNnSB1a99bqPeOXW/L4NHjRdt0VGrcdot0a99G9MfcRV/y1m3cbLwYO7tv2tgRRiDB1bLzrXdl8YrV8sXX3zq8ReuqfXdN6d21gxHMKqxMnb1AFi7/d5+85olYs2SeqOO8xctl9YsbRFen5C7lr7hcXl6zVHQutRw+ekwaNn9KEpOSzl5W1BGAf/z1l2x5bbts2rpN9Au+s6LzqIks9VnNXTTx34Rps+Xjz76Q1NRUl+iio6Olxq03y8A+3aViuSvO3rNk5VqZNHNunjpmThwtD9V1/nL9+VffyKatr8ur23ZKUnKy0/YrVSgvQ/v3crh1xpMAQM+Bw+S1HW+ebe/emnfIvGkTJNJmc8mAixDwVuDcc0sVeQKMt21wf+ECBACK8QnRRH/JKamSlJRE0r9inAeaRgABBFwVWLnuRRkzeYarlxe4rkHdOtKzU3u/BAL0q3bHXgM87qs7N+qLtn6R/vufE8ZXWHvRX9NkffYXPXfq1GudrQBwpR59iZ0yZrjDr832+1/YuFmGji14zJu+UDduUM9hM5Vuur3Ar+tRdXpknbMyaNR4eWnzq650W1q3eEyGDegtx47/Jq06dje+ChdVdNXJ1LEj5L67Cl+9oF+6R0+ebnypdqXovOmZ8hpMcVYceTz+6MNGvwtrp2+3TtK5XWuj2unzFsn851YUaGLbhrVSuWKFAr+uX9ubte7g8ou7VqBBoVGD+5+tq3ajZnmeVVc87NdoIO+NTevP3lKjToMCxwAWdlLF1DkLRFfHuFM2P7/cWCmSu7gbANj7+ZfSol3nAs2umD/To5Uz7vSfaxGwC2hSwJIlE8QWEQFKMQkQACgmeG2WpH/FiE/TCCCAgBsC+tW275CR8vb7H7hxl/NLe3R6RvSoLrPLd/v+K2279Za//v7H7KYK1K8rHzSBWlFL2wvrmDcBAHu9mrjQWeLBGfMXi75E5S/9e3QxVhnkL3/+9bfoy17+osu139++xeFQ1r64UUZMcG8fuZ64sG7jJrfyOeiX7rde3Sjq7qjoUv+Gjz/l0XNQ//5aMmfyuAL36qqEmvUae1Rn4wfryrRxI417NUeE5orIX3T/ff4tGfrl/5En2xkBEneKBoT27HjFuEVXJNxQs7Y7txe49us9u0X3NOvpTdfdfp/D5/+T3dsK/LoedThg+Bi323Z0tJ+7AQDd5qBBoPxl0qih8mijgs+1253kBgRcFLDZbFKqZIKEhXEygItkPr2MAIBPOV2vLDMzy1i6mJWV5fpNXIkAAggg4HeBf06ckCee6Wrs2fZlqXbLTTJ3yninL2y+assfJwTk76uehb5u2QK57poqXg3DFwEA/Tr+2otrHO7Td/bluV+PztKpTcGXZX35vL3OQwXGlPvlMvdv6pL2Wg2biT5D7hRdRq8vlu6WVo83lRHP9nV4230Nm7q0ZcVZm5rDQXM55C66dP/eBo+4203jes0hobkktHTrN1i273qrQD0Lpk+S+++7O8+vz1qwROYsdj8zf/6v9nfXf1iOuhlEsHfk0ksulnde32T866nEJLn57oJL/XX1xBfvFQxq6POjz5G7ZWDvbvLMU3nzFLgTABg3bZYsX/OCw2bfenWD6JYeCgL+FIiOjpKSCQmiuQEo/hUgAOBfb6M1Tfr3z4mTkpGRUQyt0yQCCCCAgKsCZr3829u/8PzzZcmcqQWW9rraP1ev0y+eXfsPlvc/NO+EgNx90S/YD9S6x9XuOb2uqADA5WUvlTuq32YsJf3gk09l/8GfHNbV5snHZUjfngV+z+wAwCvb3pA+g0c47FO5yy+Tu++oYeQAeuu9Pcb2icKKLim/5cbr5fff/xTd3uEoQBAXGytfvv/v/m57fRtfeU2eHTHWYfX6FVv3tZctU8ZI5KfL6x0VTWq365WX8vyWpwGAhxvUlzFDB4gGOrS4EwB4pntfhytxRg8ZYOy5T05Olr1ffGUk59yx+20j6KF244YNFD3K0l52v/O+9Bs2yniBd6doQGnKmBFnVya4EwD4/c8/5Y77GxZoThM5Lps/Q/SZOHDwkOz5eK/8d/8B2b5zt/FypNtRtP/5i6sBgMLmX5/BZfM839bkjh3XIpBbQJ9t/TMrLi4WGD8LEADwM7ju+09MTJKU1FT2/fvZ3grN6fJUzRJ9zjkl5MILzpcyF5cO2WHrPmM9NlMTJPm76EuGLl/Tl49ALZrRPCcnu1h8AtXEk345WzLrSV3O7tGXoFkTx0ite2r6slqHdel+d933bmbRZGuF7Rl3p+3CAgAaYNBAQ+4yfNxkeX7DmS+zuYu+tH2wc2uBRGdmBwCc7fXWRH9rFv+bNE5fDJu2esbpF2l7XgD7mPTltlGLM/vn85e3X3u5wLYL3fet+7/zF12hoQkaNQhgL9vf3C3d+js+YlH7nDtJYWEBAH2u+3TtKLfdcqORSFC/mjsr7gQAqtWq7zBYsv+LD915tPJc6+wUgCpXVpZX1xe+V9+dAIAGHTr0+jcPgb0T+fMTuDoQVwIAulpCV004KxtXPWcESCgIFIdAiRIlJCEh/mwwsDj6YMU2CQD4edY10q9Z/ykI+EpAlzAuXfW8bN2x0+E+33vuvF2efqK5aEblUCmPt+0keiSWFv1iogmMyl5axvThafb3tl17n03Kpce7rVu6wPR23WlAs1m37txTNMO0luuvrSIrFswuMhu6O21Y5Vr9YqpfzvxR9C9Bg3p3F/1SbXZ5bpVmLJ9nShC6aeOHZOJIxy+PnoxLk8g92aGbw1vf27ZZLskX5NRjGO+q39hhpn1HLzpOAwDdO0untgW3ADj7gutsC0C7bn3knT0FX0zzv0jrAFc8v17GTplZYKyanf2jXa8VSKTYa+Bw48/9/GXRzMlS+5678vzytdXvMfIO5S+b1i5zuE2jfY9+xqqE/CX/1ojCAgDOtlE4mkxnAQBHK0l0ub2jr/aLZ07xOIimpwg0eKzgcX++DgDoSRBd+w0qQKD/+/Xa+tVOT55w9t+OswCAJm7UU0cGDB8tu98tOI/2+vo5ec49+W+VexDwVECTAmruEvIBeCro/n0EANw38/gOkv55TMeNTgQK+1KT/xY9RkgDAcFe9Min/sNG5xnGk82bysiBjve9+nK8Q8ZMlPUv5030ZT+P3JfteFOXnu88Zfb8PFX4K+GcN/0OtHv1eLG+Q0f5vVt6XNmYIQNEAwJmFn0p6N5/sMOXQk/b1UR7S+fNkDAf9t1ZAEBX3+x+dYPDrrbu1MNYQp2/ONpPbnYAQBPkOTq+T/eG5z8Z4bMvv5bmbToW6PdVlSsaOQzyF0f/res1uq9e99fbi7PVArr95MM3tzo01GMuB4+eUOD38q+6KCwAoAn3XD2a0J0AQLPW7Z0eX6iJBR+oda/cXu1Wt4Ke/goA6Oqxeo8+4dBctwE0f6SR3H3n7aKnSrhSnAUANPCv815YroGnHm8mw5/t40ozXIOA6QIkBTSdOE8DBAD85J2VlW0kASLpn5/ALdCMs7+wOBu6LsHc+1bBjMTBRuVoSa2/vsQ/+tQz8tU33+Uh0y8tPTu3DxhGXV6qy0xzl6LO0w6YzgdIRzTjf826jTxKwuaLIeh86ZdP+/5oX9TpqI5v930vbbr0djtBnaO6dG/1SysXi56T7svibAuAJlB8/rm8gS57u86O3JswYrA0ezjv/muztwA4OiJP++loubqzl2kNrOhJBvmLs33d+VdhvPn2u9Kp97MF7q95e3Vj9ZSjon/O6Z93+YseQ6fH0dmLsz7rlovP3nnD5UfBnS0Aq154SUZPml5k3frfkWa217wARRV/bQHQfjRs/pTs++HHQrukx2pqnoQmDesXmkjTWQCgqPHOnTJO6tWpVdRl/D4CfhWIjYkxtgNQzBcgAGC+sdGCvvynpaX7qTWasYJAz4HD5LUdBZM9FTb2bz96WzQ7dzAXPYNdz2LPXfScaD0v2uxSv2nLApng8+/NNbsPRdX/xDNdjEReuUv+v7QXVYfVf3/UpGmy+gXHX5f9ZaMv1PrSd8H555napG4h0m0tzpLnudK4fkl+Zf1K0R99XZytALij2q2yatEch80NGzdJ1m0omOdAk6jpCovcxewVAO4EAJwdqecsgOdslUqTh+rLlDHDzw5TtwnodoH8xdnRfnrdgUM/S90mBbejVCxfTna8vO5sVc4CALqk/e2tG11+HNxZAaCV1mn82NmtWEU1on1ZOne6VCx3hdNL/bUCQDvw4SefSquO3Yvq9tnf16CVBq8cFU8DAHo0p64KrHNv3hMWXO4UFyJggoAmBYyPjxMNBFDMFSAAYK6vscdSsy8nJSebst/S5O5TfYAKeJJ5WZdErnbyF+YAHabDbhEAKHy2CAB49zQfOXZcaj30qGTn5HhXkQ/u1uXT+uKSO3O5D6otUIXum9eVI/qy7W7RL/765d+sPhIAECN/y/J5Bb/UuxoAeHX7Tuk9qGAAQDPLTxvr+IQCzZyvxwbmL+WvuFx2bl5/9ped/W+RHimnR8u5WtwNAOhHlfY9+suX33zrUhOa5HDpnOmiq8UcFX8GALT9t9//wDj5IC3dtQ9DN15XVTasKpjIz9MAgN1AkzR2eeZplwy5CAF/COj2t1KlShZI2OqPtq3UBgEAk2db/3A/ceIkL/8mO1utel3+qMsg85dp40bK/ffeLRmZGfLzr0dk7+dfSEZGppHh987qt4UEEwEA8oot8gAAIABJREFUAgBmPsgjJkyVtS/m/XKpy3GvrFRRrqxYwfgi/9c/J0Tzb/z19z9mdsWoW19c5k4ZbxwXZ3bp3OdZ2fnWu241oy+mZiYYJQDgfQBAXzb16Lz8RRMFasJAR0WXqOtS9fxFk4q+vGbZ2V8urgCAvQO63Wndxs1G8MrRsYi5+19YUMLfAQDtl/75sWHLVtm6fWeRWwL0+h4d24nmc8ldvA0AaF16AkmDunXc+u+eixEwU0DzAZxbqqTpuXDMHEOg100AwMQZYt+/ibgWr/qBJs1Fj3nLXXQ/n+7rC/USaAEATayoSykDpbACwLuZyJ9h/Nle3aR965YOK/3q2/8Y57Fv3rrN6fFt3vXm37vHDHlWWjR92FfVOaxHT5Bo2rq96MuQK2XU4P6ix5eZWZzlAPBkC8D44YPksSaN8nRXT0SYOOPf4/jsv9mxTSvp36NLgaE5WxrvbBtScWwBeKThgzJ59LCzfdcTQR57ukOBsVxz9ZXyyrqVDqdPn+uOvQb8H3tXAS5F+XfPX+luJEUEFAQRARGkG+nu7u4uQbq7G+nu7m4JBQQEke5LK+H3nRnm3tnZd3Zm9+7efM/z+Kh33prfzN27vzrH6ZqRN8AsAOCKpFG0oTscAGbvG0kUWe2wYs1602DA0H69FF4AI4KSA0B0/id+fthz4LBy9oNHj5v+Shm5I6wCAPVrVkXO7NmUoCUDm+T9MIJklCSDDO3tgb78HJJrB70FokaNgtixYoFtARLet4AMAHjfpsqK79+/Bz/Q//nHWXbHR1vKZcORBUQySKL+1rBoEspkUS5Lj+DkAGhYuwa6d7Dfz+nrZyIDAJ5beNO2nWjdRZWwI4nZ9HEj8W3mTJYLss3rpyEjQIUKXyIo3jX2oZeuVteSGDAozkJb+joAYNYfz4woM6NGUBqPEnlGkHWd7RpGhIQAADPNOQr9KHw1zXhhzLgRjIorISkAoN0g77fbTwOFMoZ0iHt2cg7YmgV2vC0DaOfz4djJX9GsfRehlCW5bvj3ToOrAIBRhpHfScvXagi2dxghCo7ZOascIy3gKwtIPgBfWVZdVwYAfGTf589fyL5/H9lWLguIvlROHzcCBfL8EObNM2LcZEyZPc/hPoMzAEC5LcpuhRTIAIDnT6Jjz5+wZuMWZQFPstsbt+4ApSKfPX/u+SEsZhbM+wPGDx/k0/5IM3k57Wg8w9Qxw4MkM+PrFoDjp06jWoNmTlaPHCkS9m5ajfjx4jpcY1ac2XEjWJ3BKg0jgiMAYCQB5Jnyl6qIGzdvOZ1PpAPPgFbBMpWELS5sM6PUnobgbgEw+3Uxq2Awyhhq81n9kimXMyu+HS6Dp8+eg0F5I5hZp9yjJxCpuXAd4995swCAmeqPmbwjOTzWL53vyVHlHGkBn1ng448/VvgAIkWM6LM9wuvCMgDggycv+/59YFS5pL8F7t1/gFxFHaWseHHulHGB7vNnFoRf/lImT4o4sWO7ZXW+9yyjTJ0qJWJEj+4096+/b+Dps2dKLzW/XFvh7r37uH33LmLFjKWsqUFUsmsWAGCf9rPnL1CkQD7EiR3LakuFmOnqtevIlSM7qL1thEgFoGfHtqhfK4Atm60ZT589RZLEiW1rYJsd7Padu7hz7z7ixY2DT1Mktzw/BwQmAMB36+pf1xUG8GfPniNxogTKfZBDwpPyUGaaHj5+jATx44Os0yEdmpPkbvmy/r6YQW/XvQ/oWPoKmTKkx4zxI52cU2/td+XqNRSrUF24HBUlFs+e4tH74Mn5fF0BwM+tPMXLCSse6BT17dYRmb5Kj1u372L+kmWm6hBTRg8VMqoHRwDA2AJAu7PNgZ+dIrCvnNwxyZImwYlfT2PSjDk4dcaZXI+f2we2rnP4LA2OCoBlq9dh++59+A//oXC+PChSIC/o8OoxdvJ0jJ8WwFWgXXMVsM1ZuBTuP3zoZKKtq5YgXtzYuHTlqhL04mfZJ4kT+Y9zJwDA9ecuXIpfz/6GNKk/Q+F8ucG2Cj3IZVCyci1cF2Tqd29Y6fBZahYAKFYoPyaOGOx0L2aBDg78df924d9uT35v5RxpAW9ZIGLEiAofAIMBEt6zgAwAeM+Wykrv3r3D4yd+ePPmjZdXlsuFdwsMHDkWBw4fVZxsK2T95mulb9lK4ofO3tAxE5W+QDouekSPHg2fpUyJOtUrg18oXYGSWwNHjPFnNNbkpfYePIwxk6bhzG/nHaY3qF0dPTq0cVpyy47dWLJyDVgCaSR0SpUyhdK/y77Ves3bOsw1BgBoo3ot2oIOLUHnddnc6Uj/RVrhbfBLWa1GLRXHV0OTerXQpW1Lh/GiAAClyM789jtWrNmgOM96UMedrNNVype2rbk8YfosrNu0DXTCjOC95/ouu/JsjZlJbay7AYAHDx9h+dr1WLxijTBDqK3LzBn7ikXBHW0Mg0cjJ0zBngOHwICPESynZ6l0/ZrVFHK7kAR9YG3SyCHg/XoKKgh06zvApy0BST9JrAT9yMruCzDIqP3+aOvT6Vm3eK6Ts+WL/bU1fR0A4D6TZ85V3ltPYZTG068TUgIAzP4zwBUYVC5XCoP7qi0yGoI6ALD/8FGnz3+ehX/zNAfB7+lTUx6LaWNHgBUsIlSt3xTkEbCDMiWKYtSgfspQdwIAVGMgT4EeiRIkQKpPU/j/6OKly8LyfwaCj+50bDMyCwDUqVYZfbp2EN5KriKlce+B+rdRjz0bVyFZkk/s3L4cIy0QZBZg0C1a1KiIFStmkO0ZHjaSAQAvPmVK/vEPz6tXr724qlxKWgAKUzB7Gt0BmctP7jUvPxwzaTrobNrBd1mz4OdeXYU6ypS4/Ca3M4Mwvyh272d+ZiN7uIjcT3S2bFkyO2VXjQEAUfmkK5LEaXN+wbCxE522++3IHodqBVEAgE4tSbasYNZ7qs1jxo1Ooz4IYbYmn+2AXt3wY9FCTkPcCQAww1SmWl2lXckOyEQ/a+Jo4VCycfcaONTJaRQN5hfeMUP6g+9VSAGDFg1bdVCeN5+7NzB97gIMHeNMMOeNtbkGgzGTRw0BJT69je79BoGZVg0MCK6cPxN0doMSQREA4P1Ub9hcCTy6CwYXl8+fYSqDGFICALyv4eMmge0dnoCcGBuW/uKQ+eY6QR0AWLBsJfoOGu7JLYDVK6sXzjady+AzW3jsgAE4togQ7gQAytWoLyTis7Nn364dUbuaozQjqzXI12CEK3m/MtXr4vcLfzjNWbNwDr5K/4Wdo8gx0gJBboHYsWMpgQAJ71hABgC8Y0dllRcvXyplswwESEgLeNMCVj25ZnsZHVhtXIOW7cHsvDug3vfyudOdSuMvXfkTdIzdBfvmWY5JkJ2Y8muewhgAMMvkMHvCLIoRJBUkuaARG5ctQLo0AYRLogCAO2c2Y3I/cOQY6jZzroiwWnv04P4oXdyx99RuAICloCSEuvznVattHK4bWah5ccXaDejad4Bb69Bxmj1pjKkut1uLeWGw1hvr7V7YnXsPoHXnHvjnX98Qwn780UcY0q8X2PftTeiDaBEiRMC8KeOCJWBDpYWKtRs63ZorCbvBo8Zj5vyFTnOYsWXmVgRWwtRo1NxJXcXKphNGDELxQgVMh4kCAGxHOr5b5ZrQg1VPmXI6r1W2ZHGMHNDXaTwrplp26u70cyozkMNChFadeyoSlu6AAUeWk4sCTY+fPEH2As7vHluoGDCwC35+8HPEiDmTxjiUyLOtqEBpRyfYzh7sx1+3ZJ5lKxLfNb5zVmAbzqoFAQF00XNOnCghDmxZ67DUiPGTMWWWI4eN1V68blbSb/bZ64rUr0nbTuDnkhGUd6TMo4S0QEi0AP8OsdUnQgTZCuCN5yMDAN6wIoA3b94qPYRsAZCQFvC2BTxxss1ksvjFmF+QPYGo1NVMPslq/flTxytfKFl+X6BkRf/2Aat5ouvGAABJAkkWaATbDth+YMTWnXvQomM3p58vnjUFrDjQENgAAFsCdq1foWjJa2APcu5iZRXVEHfBNoAjOzY6TLMbADD74shM7+epPsXlq9fw8uUrh7XJBbBi3gyHn928fQf5fizv7tGV8WzJWLfY/S/DHm1mMYnVMKyK0dpXvLkHW2yow04n01do3rAuOrZyJrPzdD9yAGhtKK4cZ0/XtzuP72Du4mWULKseIvI67TqdGzo5RmxfsxRsJTIDK2Hadu2ttLBYgYFEEiFm+Tqjy6GU3zNWCJGslWRuItRp2tpJBs4syGDmDI8Y0AflSpoHhKh80G/IKEulB56Pvw8/devkkm+CDrmRWb5qhbKgMo1dmFW5Hd6+weHzkutt3rELPfsPFpbJi/bLkysHmBGn024FVjSwnW3brr0uh/bu0h51q1fxHyN6zgwM8dnpwfd5yOjxWLh8ldVRlOtslapVpSJaNqoPfjYbwda93MXLOv2cwRcRjw0HilpeuM+hreuFe9g6qBwkLRAEFogSJbLCTyWlAQNvbBkACLwNFaefpf9S8s8LxpRLmFrg/B+XwCzlud8vCAmamLlkj1SkSJEU6bIGtaoJ+7X5ZcHY789N2UPJvmf2ADIjvXrDFjBLbARLwFkKrsFOAICZEDq90aNFU9hcq1Uq5581M8v+M+tUukQx5Pwuq9KbvmPPftMSXWMAwEz2iqRLm1c4ZwbNmMYXzZzskKF2FQBgr3/h/HkUIq1DR45j7aatQjb4ft07oWaVgF5cM1bm3N9/h24dWiNlsmQ4/utpDBszERcuXXZ6HuOHDVS+pGuwGwDoM3CY05dQ/mE9vnuz/1p0XE6dOYvrN24p7wK/ROvJrzhQpMrAn5M3olmDukiYIB72HTyifOm9deeu0/lZksvS3OAGK1D4LrZoVE+5T2+DpJZ1m7d1u+LCnXMwSzhmcH+QNCmwyJAjL/79943P7OHO+fgZwzLnQ8eOKxmgUsUKgwEAV1i9YRPmLFiqBDHSpf0cLRvWQ8F8uW1te/rsb9i0fReOnTyFu/cfKJ+X/N1ImCA+Pvs0BUoUKaSQt7EqygoMkDH4wyAuwXd9+vgRSBg/vnAqFSR+GjwCtz9wspQrWVzhPjEDlSfadO3lf9mMX8U4nwHH2QuW4Nr1v3Hz1h38ffMmqF6ULOknSJ40qfLv/LlzgZUWVuDzadi6A0haSvyQIzvIoyFyWF2t9cuS5Viycq1yJvKdtG3eGAxki8DA6f5DRxRHnfs/9vPDkyd+SjsTA5gpUyRX2lVY8cG13AVbsjZu3a4Q//E8DAwkT5ZUWbt0iSJOARYGskdNmILd+w7h3ft3KJQvt8IhYyQn1M7B94KB530HD+POvXt44vdUaZ9idQh5PUhEynelUrlSYPWCK+hb2FjCX7tqJVQqW8rlnE69+oO/IwT/1k4ZPSxYKnzcfS5yvLQAfx9ixHAmmpaWcc8CMgDgnr3Ef7CfPbfdQ+uF7eQS4dwCZj2XdlQAzMppKetEeSc92A/LvlgjjJkdVwEAI0O+6NGJMl4cJ8rWGfuStfVEKgBtu/XGhi3bnbZkBpuZbD0OHj0OnsMIY0+kWQCgWsVyGNDLUQKMagBFy1d1WpOO/ZzJY/1/TueA6gN6MBtzbNdmB/4BMxKvVo0boF2Lxv7T7QYARD3PrMhgZYY74D3yXvWgYsGOtcscfnb0xClFocCIof16oWKZku5s6ZOxPfoPVgJsJM4igZYvwOxfq8493G6/cecsDP5NHzcS7Nn2FAxedejRV2kvYZuJhLSAtIC0gLSAtEBIsADJPhlYixgxQkg4Tqg9gwwABPLRsa+TUef3798HciU5XVrAngUCEwCYv3g5+g0d6bQRexlF5ZFla9TDb+cvOoxPny6t0kupwSwAwOwRpcqskDVfUadSTrN+R7LsFynn7FSLAgBmAQyRs84sUvMOzhre+zevcch4mwUAzEqL2VbALI8eRiZn9s+yfUgPM8dLtL8xIGM3AGAWIGH2m6WtdrJ3zFZmyeOsf20MSmj3lvH7/E6tHp3btEDT+rWtXhOfX6fKxuxfFitZx9ZNGvhsP/6t6D1wmKJ24StQu3ze5LHgv90Fn2mBUpWUTPeC6ZMQKVLgqwncPUNYHv/o8RN89NFHtmRJw7Id5L1JC0gLSAt4agEpDeip5QLmyQBAIGwoJf8CYTw51WMLBCYAQKI7Et4ZISJ245heA4Zi8QqV6VgDy17PHgwgkTILAHRr3wqN6liTA4rIk8x69XmGbPmLKeWSeogCALxerHw1J1Z9Orbsm9fr2pvxIhjtInLARdJM2tnMWOC1dc0UFNo0bQhqcxshyrb37NQOVBjQYDcA4Iqhnrb5PntWFC9cAKWKFzHVfGdLQqkqzs778J/7CEnpvsqRz4kMb9qY4bZLsz3+pbExkZrh1A63UmuwsZStIWbBOFuTbQxiBQB71PUcFjamgTJlZ3+/gOXzZkgn1Y7B3BjDPnmWyvfo2FYpr5eQFpAWkBaQFvDMAlTBiRnTdXuMZyuHj1kyABCI58y+fyNJViCWk1OlBWxZIDABgI69+mHNhoAeb26YKGECHNwaIPelP4TmFBkPpneMzQIAlAGkbrQr+D19BlYAGEG9efaQi1C4bBWlJ1MPswCAmZNlXF/UWsBezy2rFjvsIwoAuNIAp4wa1zbizIGdCrkTe+LzlijndF0jmGKfK52Gq3/9jW279gh15ZfMnqrwN2iwGwDg2rSliA9CfyCes0q5MqBqg7EqwKzKggRnJDrj5+NfN27g6rXrytl37XNmnhaRfNn6RfDyII2EjORpJFELClCJgy0Bvvw7YrfCgpn/1p174veLf2DZ3OlgG4eEPQuQvf+MC+Z4fs7x3V+/ZbvCpTFzwijk+yGnvcUNo6jaQS4TCWkBaQFpgfBsAaWSKk5sh1bJ8GwPd+9dBgDctdiH8fzy7Of3VJb+e2g/Oc1zCwQmANCsfVds3+3IbkxWbJawizBr/iIMGjXO6RIz6GSgJ8wCAJStonyVK/D3iGXhRowd8jNKFissnFq6Wh2cv3jJ4RpJntYumus0nk5NzsKlnMrOqT+/cMYk//F5SpTzJ7DSfkgSpSE/9XRYU6Sf7IrJXuulNh5Mk2c0s12RAnkVp99Koo9Z+l+mOerM2w0A8EwXL11BnWatQdJEK5AAa8rooQ565zv37Afl4oxgCwMJBEl05QqVy5XG4L49rLYOkutsdWHLi93WFW8dis+Y5IAkCfQVUqdKiYG9u5tKLv719w1QGpRncKVp76vzhfZ1GQBgGxHfeRLZWSEwAQDK+E0YPtBqC3ldWkBaQFogzFtASgN6/ohlAMAD2719+w4PHz2Szr8HtpNTAm+BwAQASOxFp1QPkVaxdt2sAoAtABoDNp3IklVqOd2YlRSVNoEOOhmU9ejfswtqVBJLy4mcdZEjrK1nRhyo9e1rjp/xBsYM6Y9SxRz720XEeVRN2LNRLOkkqkDQ29uM2M/OW0K26E0rFjqxibsTAOA+rACYMns+lq1aa6lVb6yK2H/4KOo1b2vnuE5jmMWkAoC+FcOjhbw4ie0oVDkg90NQgvKAJIOkXKAvQSUOVsuk+zy1wiz+x5UruPLnNf82Ga1yw5dnCOtrU/Gifst2Lm+T3CietAAwUEP5Tl+oVIT15yLvT1pAWiBsWoBVirFjxQqbN+fDu5IBAA+M+/TpM7x4+dKDmXKKtEDgLRCYAEDfQcOxYNlKh0PQATt3eLfwYNRDplSUEfoWgMAGAKrWb4oTv55x2MIVEZuIM4DyhZSdEoHVAqwaMKJZgzqKlNhPQ0YKs3Zamb5+HrXFqTGuR+RIkcCMvgjUlae+vB766oMXL14ic+5Cbr0U7HujakPtapWEpcDuBgC0zUloevT4KezYu19pE2H1hAj6/n5KU5au6mxbVzdEJ5TtHWTaN0oKumUIHwzWAjw71y1XZLiCErR/6849nN6voDqDUdc8qPYNi/uMnDBF0Vo3g6cVAGyjIeeIp+0DYdHW8p6kBaQFwrcF2AoQO3asEJVMCA1PRAYA3HxKLPVj6f9///3n5kw5XFrAOxYITADArKSfkm2int9aTVrh8LETDgc39rwHpgWAC+v1iLWNjFJ52s/NZAzJIs9eZzNUqNUAZ34773CZOtzrl85Hvh/LO7UImLHwa0zxxn2McoHa9ZqNW+LI8ZMOw42tBaKKBjqf1P8mokSJoki68R9K3+TI9q3LF8nTAIBx0UXLV6P3wKFOe7EygxUaBD8PM+Us4DSGihIF8qgkZ+QNiBUzpvIPddQpUxdUOHDkGA4eOQZyFbC8nS0JdKDIjv9JooRIkSwZcuXIhry5vleOxOAYg2QDe3cD1RWCA8PHTcLU2fODdGsGk/p27Rike4blzX6/8AfYLmQGTystKFVJaVU7Ch1h2b7y3qQFpAWkBfQWoDRgvLhxESHCx9IwNi0gAwA2DcVhLP2nXNfbt2/dmCWHSgt41wKBCQD8evYcKtUJ0IzXTkYdeUq36WFGUGd0YAMbABg3ZQbGTZ3pZKQtKxeBwQY9Ovb8CWs2bnEaO3XMMBTKl8fU0Cyb7dp3gNN1MqQfP3Xa6edmsoibd+xCq07OPevlS5UAM+N6mFVGsHy3RaN6/kO79xuIZavXO8xlVcHeTav9eRbceYO8FQDgniLVATrLsyaO9j+SaD+2OTCLzvsIapBQb97iZZgxbyGe+PnZ2p7Br1pVKqJw/jwoULqSwj9BHorgAjO93foOwLsgkJdlsI3Pk1kUCe9YgER/mXIVNF3M0wqANl17YdxQ588x75xarhIaLfD02XPcf/DA6W9laLwXeWZpgcBYIHq0aIgVK2ZglghXc2UAwI3HLUv/3TCWHOozCwQmAMBD5S5eVsj8Tqe0RJGCSmb00NETilMuIqEz9q8GNgBw/cZNlKhYw6n/nKXuPBPL3f+89pfi0O05cMjJruyF37d5DaJGiWJqc5IN5ipSCvyyZAVXLPB0LnMXLyNch6z3DWpVw2efplR4FibOmA2W+OvBdovNKxaChHoa1m/ZhnbdnFnn6WgP6dcTiRIk8B/L50HCvsiRIyFt6tTCTKDdAAAZ6Cnx+O7de0Xur2iBfA7rnTpzDvVbtAOlCvVoULs6KNOogaXOLHk2goEiyp3F0sn0MDPK1gL27LEX3dv9/0tWrsHwcZNtO/5m74IraUer98db11l5Q9JOo/29tT7XIYHl0tlT/fk8vLl2eF7LrDJGs4knFQD8LCEhK6tTJKQFNAvwMyJa1CgYNaifNIq0QLi2wP/+9z9FFcDb3yvCqlFlAMDmk6UD8eSJnyz9t2kvOcx3FghsAGDGvAUYMtqROd7uaUXSeIENAHDvaXN+wbCxE+0ew2Fcx1bN0LyhebmtNtisfF+/GCUR1y+Zr5SJm4GBEVYteAKW79avVc1pKvvo2U/vLuZMGoPcOXM4TLMTAGAlU/YCJZy2o2Oe5rNUisyiWbDEqNBAx6RQ2cogkZ272LR8gRIICCz4O9Glz884euJUYJfynz974hjkyeVoW68tbnOhK9f+QsOW7cH78zaSfJIYK3+Z6UQi6e19wuN6vggAUEbwid9TsNpIQlqAFli3eRvad++DMiWKygCAfCWkBQBQFYDf39gSIOHaAjIAYOMNeffuHR49lqX/NkwlhwSBBcjaziy+EZS1I8GcHZSqUhsXLl22M9RhzOJZU8CyeT28EQDgepXrNgazzu6AziOdSDu4+td1FClX1eXQFfNmIHOmryyXK16xhqVEn3ER2o32E8GsNcPqICQxJJmhHnYCAH/fuKmUuruLL9J+jhXzZzpF2Ddt24nWXRwlE+2s7Uru0c58jqFzXK1BM2FVi901ROMYDOnarhVqVq4QmGUCPZdtDI3bdHL7d8PVxqyWWTZvuoOkY6APKhfwt4AvAgAjxk9GlfJlgpycUj7WkGkBfictUq4K/J4+kwGAkPmI5KmCyQKsHo2pqzwMpmOE+G1lAMDGI3r27LlPyzBtHEEOkRZwsICICX/fptVgVs8O6DR17t1fIUezA5bZ9+naUfmiYYRZQMITqSs7WXpt/1zfZVOyHmSVtwsRKR/nklTr555dhfcnWpvZbkoqHjx63NbWDWvXQPcOrV2OZfCjWfsuSom/XYgCMmwnYFuBHqwSYLWAHpRuJE+BXdBGaxfNFZJFco0de/ahXfe+YP+zXZDnIKnNd1a05r0HD1ClXlNQTtFXqF+zqtLKwPLC4MKbN2/QuffPTs/Vk/N8/NFHmDlxNNj7L+EbC/giANC8Q1dMHuVMyumbO5CrhmQL3L5zV5FfZYUQISsAQvLTkmcLagvwb3XcuHGChYMoqO81MPvJAICF9SjNxNL/90FAxhSYBynnhi8LkJ2dLO0aihcuiAnDB7pthJXrNmLQyLFKaakZypYsjt6d2yFO7NimY36sXBOsBNBAtnoqC+j7v+0ejr3PnXr3d5nRpTNNp9pdkECQRIJGfP1Veqz8xVGuz87a0+cuwNAx5u0UdG5HDvwJ2b/9xs5yuP/wIeYuXAo+l3v3H5jOoYZ757YtQEZ+I/YfPqp8OdRDJPHGzBEZ73fu2w9yG7hCxTIl0bppQyRPmsTlOOqUU2mCHAhmMoJcgCV6g/v2cEncaGUwkrGWr9nAo9YJq7WN1wvm/QFjhw5wyTPh7pqejDcjzHRnrSE/9QT5GSR8ZwFvBwBYhdipVz+MHtzfd4eWK4cKC1DNpkHL9g48JzIAECoenTxkEFogUqRIiBsntiS3dWFzGQBwYRw6/SyzYvZFQlogpFmAjtbL16+Q4YsvQAclMCAR3983b4EOHHu6UyRPihRJkyqEdiyFtgIDCItXrsa///yL/330kaLznizJJ1bTXF7nma7/fQN//nUd796+w6cpUyBFsiRImSK5x5FdBvS+L1RS6JzOmzoerCpwF+QHuf73TaUU/dpf1xExYkR8liolPk2eTJGb8xRUJ7j/4CEe+/kp0qOUA0yUIL5CIJg5YwaXy7Iy4fiH6g4qKZCFJEMPAAAgAElEQVTV3hVYCXDj1i08euynKJ1Q5pROOoM+JIqzcvxFazOQ8+DRI+XsDDYwaJEwYXx8mjy5smZg0W/oSMxfvDywy9ie/2XaNJgzeaxbFSe2F3djIKs7WA3gyd8lI4GjG9vKoW5YgJ8JGb/PbzrDXRUAyp+eOHUafH7BDZJSsirSbrVZcJ83JOxPjpsm9WoF6iiUMGUAkIo2RpAol4FmCWkBaYEAC/A7R4wY0aVJTCwgAwAuXo3nL17i+fPnkvhP/vpIC4QhC1BLe+mqtU53ZJTnC0O3HOZuZevOPWjRMejZ0On0zBg3EuRCCE4cOnoctZu6bikxnq9Igbxul5CzteKvGzeVwBad2mRJkyiBQQahYntRbomBOe7FIBr//eLlK6RIxn2SKMEnVhT5CmxhUva9dQt37t5H/HjxlEAj99WrdbizP+/nqxz5TKdQdpEqH3YxZ+ESZPk6k2XgT1uPrTE3bt4GuT7oOLJaJmrUqGClU45s39rd1mEckyFzFy1VlEMa162JRnVqCtfhe8JqsD8uXwGVkxjsS/9FOrCNzB2cv3gJl69eA8vdU6VMgdSpUiJN6s/cWcJ07J/XristS9dv3MBdVlr99x+S871OygBzMvyQI3uglTEYVCVx4+KVaxAjWjSsXzrf6TwnT5/Fhi3bcevOHbDK44u0aZTnw4oxSqiyHezEr2eUdZatXmd6PzIA4JXXQi4SxixAIkCqAkSKGDGM3Zl3bkcGAEzs+ObNWzx6/FiW/nvnPZOrSAuEGAts27UX7Kc1gmRv/Xp0DjHnlAcRW4DO1Q9FS7tsW/Gl7VgRM23McHyfPasvt7Fcm0EsBrPsIFOG9Fg0a7IteSQqQCxcvgrLVq3DZ5+mQKVypZXKE/7ebNq+079dhE5Stw6tkT6dZ9UcdPB27z+InXv3+xMcsjWhesVySJwoITZs3Y7RE6cpgQe20hTMlwcF8uRCvh9y2rll0zGsVtq9/wB27NmPfQePKPw+rJJp37IJcmbPhpOnz2DM5On47fxFxQnLlSM78ufJhUJ5c+OTxIls7e3tAEDHXv0wckBfy73JCj9+6gzQwaVaQM0qFRSn+eWrVzh45BgGDB/j8HvDFqL+Pbso61IdRq00OAMGEFyhW/tWDgEAPqMtO3ZjzYbNoLyoCPlz50LD2tWR00WV1c69B7B6wyZs3LpDuAb5Xpjp5rvnLnjG5avXKVVD7J0vXqiAosjC4BLvXR8UZqCPcouugjRHjp9UWrUuXfkTLMt3BSNZLavseg0YorD4izD85z4YO3m6V9Q/tqxcpLzfEtIC4dEClEzm73hwcviEVLvLAIDgybD81e/pU7x69TqkPjd5LmkBaQEPLcDMT9N26pdePWpXq4S+XTt6uKqcFlQWmDJrHsiIHpwgkR4dp6oVnNU4gvJcdtog6LSuWzzXMovONo2ufQdg++69yi2wbYQqDXowU06+Dz1nRLmSJdCjYxuX0pn6NZhJZj+70VE0OpWcwwxp/ZbtlLYkDZTqHDO4v23FE/3esxcswcARjmSYbKeZPWmsA18J769p+y5gpYUezerXQac2zS0fsbcDAFTYGD/MnOOFwZT2Pfr6K5O0atwA7Vo0djonOUYatuqA3y/8oVyjEzxhxCCHcXZUJ2gD2oJgprtRm474LGUKZPjyCyXzbxYE4HgRfwurMBq17qiU6zILzjMwM24GltN3advS8jloA6hS0nvgMP++eQaayIWhB7lhyBGjBzPr/Xt0UUhiXWHSjDkYNXGq6RB9AIDcLvVatHXgzDFOPL1/h9Oezdp39f/dNI6XFQC2XwU5MJxZgI5/7Nixgp2/JySaXQYABE+FkWIS/zEQICEtIC0Q+ixAfgQ6D4+ePFEOny7N54gXJzbevnuHVes3KWWlRjDrIjW2Q/azZplsjkIlHQiwgvPELIPu2q5lsGUXSDb3bd6ipnwAlENaMX+GZQaQkqDN2nXxzziSu2Lj0vnCMmhmaDv1ciSjy5j+SyyZM9WSm2P/oSMKwSdVNPRgVnj+1PHCRzn7l8WgOogRZk6uaBGzoAPHblu9ROE6MYJZ8EKlK4M21oMyoeOGDnDJceLNAABbIlhGTslPs3srU72uP2kqn/mv+82dZ5Jz1mjYQiHPNJMmvfznVVDq1AxaAIAVFBNnzFZUMtheoIEBCRLVMeAgwi/TJvhX0LDqoP/QkWjbvLFDxp2OcsPWHcC1RBgzpD9KFSti+etvVJb5Kv0XWLNwjtM8M2nUH4sWUp63FcrWqKdUjYjADDwz8XwvKHerBWBEYwvly4OpY4Y5XZIBAKsnIK9LC4gtwFaAeHHjIkKEj6WJdBaQAQDD68AvmPyywJ45CWkBaYHQZwGWZJaoJO5PdXU3W1ctUfpMJUKuBVhm3LJTd4cDfps5E+iUkaSPPbx02PYcOIQdu/fhliDQ4+27Y2892dmjRI7s7aVtrcfMKUvpRZg7ZZxluTSJP8tWr+cgdUt5TZHkp7ZHxTqNcPrsbw5b0hmjU2aGA0eOoW6zNsLL7I/m8zND/lIVhVKPdapVRp+uHVzaie9DmWp1cfWv607jrOabZXYTJUiADcvmm1ZVeJMEkFlpqqkUyCMmeq1av6nSJ66Bvwsr5s1waRNWcpSqUhsJ2dqxeolwbL4fyyv8ASK0b9EEP3yfXWnRmDJ6qDBQxHL+Jm07CeenS5MaG5ctUIIWbbv1VrgpSDpqBPfnOURIGD8+dq5f7jKzN2T0BKW8X49BfbqjSvkywjWpKnL2d+dy/qH9eoFKKK4wZtJ0TJguVpLh3xX+fRk0apyikuIKIwb0AatqjJABAFsfh3KQtIDQAtGjRUMsL/LWhAUzywCA4Sk+f/7CpXxVWHjo8h6kBcKyBZh1ylnYPZkzWf4fOt4IloMz66ihZ8e2Sh+vGZhpW7d5KyjX6Euwx37WxFGWZfa+OMOCZSsVOUcj7Mj9sbS+Qu2GuHL1mv90kvsd3LbeZTafjg4dHiMWTJ8oJJm7e+8+SlapLazcIJcCM8Ku4EpukyXsLGU3A/vn2Zsuwq51y10qdTAZ8F1BZ2eMa+XOmQNzJjm2E2h7eLMCoM/AYejYurmQdJGl9sy062FX0pStNNPn/oITe7YKbVO9YXMc+6AkYhxACVZyRYgy1fqxroIIDPpMnTUPP/fqClYtmIHtWmzbEoFtESWKFBReo0wu5XL1YJDu8I4Npvvx94i/T0aQQJEVMa5UXZasXIOePw8RnoUBgFkTx6BExRqoVqkcsn2TWclG3rl3X7Hj5u27/KvSTu3bpiimGCEDAL749JRrhhcLsAqAXAARI0YIL7dseZ8yAKAzEYn/KIHFKgAJaQFpgdBrAZYos1TZCiT5Yj8py08lQrYFmM3PW6Kc/yEXz5qilDDbwa9nz6Ft196mGU07a1iNIXHYrAmjwH7foASd92IVHOXh7Paqi5yrYoXyY+II1+SCLNuuWLuh021S/nNY/95OPzdmqfUDendpj7rVq7g0GVt28uievX4wnbMNS+cjpUByc/ma9ej2k7h3XstCWz0rOthmPe0dWzVD84Z1nZbwZgCAGXIjF4O2IeXlho2d6LT/oe3rwQy5K/C7TvYCJXD51CHhMGOwzThoxfyZlqoErpxWOtM9OrQBK2hcYeL02Rg9aZpwCNUIurZr5XSNlQVFylV1at/I/f13ipSnGcgtwsCICG2aNkSbZo1M5zLIxGCTCJ+mSA5WKrFXn4EjERhAYCWH6PeH42UAwOo3VV6XFnBtARICUtr4o48+kqYCIAMAH14D9vuTeOb163/kiyEtIC0QBiwwb/EyzJy30MnpI6ETnYVCefOgXs0qyh8EiZBvgV+WLMdPQ0YqB7Uq3RbdDYnd+gwabisw5Kk1gkMhgFlaZms1MBs+fvhAS14CUfaYa+gJ3lzZ4du8RfD02XOHIaIM6/7DR1GveVvTpcx68I0T2Odu1jutZ7PXzzNrHeAYZrFJSGcFswoLzuNnyZEdG53aP7wVAKBCAcvYB/RyVi1RnpVJoFNE4Ci6Tz6XYT/3BlsajHAVABCRB4rWd0VSadaLb1zHlWNNyTxWnRjB96R99z4K278eVuSBrghGzYJb2vquzsn3pGiBfCDPjKeQAQBPLSfnSQsEWICEgNGiRpUmkQGAgHeAfYIk/pOQFpAWCFsWYBkvS5DfvnuraItLhz90Pl8y1K9Yu0FxuvZsWOnxc6T0Fp0DX8JO+b239tdnub/JlBHL5zmX5ov2YmZZxLQ+YfhAFC8sLqvWr0Mys1NnzjktbeyxbtW5JzZv3ym83ahRouDsoV22TNGlz8+K7JoILCFnabeeh8Eq8EBZvbIli1vuTTLRKvWamI4T9Yd7iwOAQRoSJtL5FIEBMQbGRCChqZXDyTaOogXzIcOX6ZyWqNeiHUjaKEK1iuVMgxL68WTGJ4+CCNS6XzTTWs1j5579aNJOLM9KboSTe8VSetyTrSNsV9FUJFhJweCIGVwFAMyCDdpargIAHLNn4yqXxJFWL6IMAFhZSF6XFrC2QMSIERE/XlzLALn1SqF/hKwAABS2fzoJ//77b+h/ovIOpAWkBaQFwqAFKD/3x+U/lZJflv4GBufOX0D9Fu2Vli9foWn92ujcpoWvlvdfV3OySIC4asEsWzwElPzLmq+o8Gx6hnZXh6ecHMkW9aDT2bltC/+Msqsees6z26/OsTPnL8TgUWKlAF43qnhQOo/yb2ZYt2Qe0qdLa/l86Dxmzl3IdFzWb77GktmOEnDeCgCw9J02TZUyhXB/kayhfiDfie4d2oBtHSKQL4VBE1HPeWgIAPCezFoYtPtlAGXomAmK+osV0aurAMDnqT7FllWLTd8DqwCA1TmtXkQZALCykLwuLWDPAgwYU3KUEoHhGTIA8P9ldM9fvMSzZ8/C83sg711aQFpAWiDEWoBB2i+z51H4WfZtWg322wcW5BQgK72IHT6wa2vz6XiRUZ9cE77AmzdvlF7nJ35PsXrhbFNH0bg3VQOoHiAC2dnZH28FVlGwmoKgE8xefsoB6rF15x606NjNdKnK5UpjcN8eVlsp1zdu3YE2XXuZjiVLO7PxGtjf7irA445DJmp30B/EuJa3AgCsnmBFhhms5Pq0eXwuHVo1dZDZszJ6WAkAaPfJ/nq+p67gKgBAqUgzxQSuKQMAVm+UvC4tEDIsQMc/Xry4iBQxYsg4UDCdItwHAEj89+jxY7x//z6YHoHcVlpAWiCkWMDvORDbmYA5UMfzxZqBOlAonKxlkj/+6CNcPHHAa3dATfTGbTrh+KnTXlvTuBCdr9mTRtvKzLt7iOHjJmHm/EWYN2Ucvsuaxfb0+YuXg/3ZIqxbPA/pv7DOjJMxfee+A+jarqWpHjt5OPoPHWV6rtZNGtgm4GQ5Op1SM+T6LhvmTVUrBKwccPa8H9y2zra98pesAErnmWH3+hVIniyp/2Wr/WdOGIV8P+S03L9dtz4upRW5QI1GLXD0xCnLtTiAJHgM1FCX3gphLQDg6n5JGrh11x5s27UXh44eFw6VAQCrN0ZelxYIPRaIGjWKx22EoecuXZ803AcA/J4+BcmhJKQFpAXCrwUePAaOngUYBywlrpZ12zgvXgGnLwBnLwFNXZOcu712eJtAUi+SwFl9CffELm/fvlXI1NZvMe8l9mRd/ZyknyTG3CnjlPN7C5eu/KlouQ8f0BdlSojL+c32cqVHTieazrQVqJeeLs3nLqsbWHrtSoKxU+vmaNagjtVWynUz5QFtsv7doLRa4bLmv3R01um020XpanVw/uIl0+HsZWdPuwZvBAB+O38Rh44dR6M6rttdzMgcXd1bg9rVFQZ+VwjrAYC/b9zE+i3bcerMWaVyhdUobBNgS40IVp89sgLA7m+THCctEPwWYBVAnDixnQhcg/9kQXeCcB0A+PfNGzx+/ERm/4PufZM7SQsEqwUePwV+vwxcvUnuD+DtW+DeI+DtB+XPzF8CpfK5d8TX/wJn/wCuXAfevAXevQcePQFefRAUiR8HaFbVvTXDy+hXr15h1i+L0bJxfZe3rBGx5c+dCzPGizPXgbUZycrMvvwHdm3OZ5/1lNFDQTIxb4AO8clfz6B+rWpuL+eqn3j04P4oXbyI22uKJjCD7SqwQieUzqgdsFWD7Q5mYJvFb0f2KJcPHj2OOk3NGf6ZAd+ycpGdbZUxVln2kQN/UiTeNJBUOFPOAqbr8x3mu+wKcxYuQeaMXyHL1xktz+nJu0vyv0kjxbr13JAKASRSFKFqhbIY2Nu8tUOb4w0SwB179oFylWZwp5WDa2zesQuLV6zB1Wt/KbJ+bB3RQMJAEiOKQB6G7WuWmp5DBgAsX1M5QFogRFkgUqRIiBsn/MoChtsAAHtK2R/4zz+S+C9E/UbKw0gLBIEFGABYuN55o2++BEq6GQDQVnn2Api+HHj12nFdGQAwf6DLVq9D936DFGeI0nVkhRfhzG/nUaFWAxTMlxvTxgz32RtCVnyy4/sSItZ4X+4nWrt209ampc4tGtVDh5ZNvXIkPU+AaEF3CB2ZsS1QupLLc2nOIMu4eY9msMrmGue5shfHGgkIvVEBQE15KhXYhVW1hWgdV79PYa0CYM3GLRg/dSZYHUKCTjr/Rm4OVwEAq3dGBgDsvqlynLRAyLAAqwBixYoZbmUBw20AgBF6P7+nigKAhLSAtED4s8CC9cC1m473HZgAAFfaewLYZ2ghlQEA83eLJbede/dXBnyZNg3YG504UUKnCef/uITSVesgW5bMWDxrik9fVpKFNW7T0Unj3pubsuyd5e/BhQ49+mLtpq3C7b/NnAlL50zzytGsnNJWjRugXYvGtvZiCT5L8c2QInky7FqnSuJZVQu4ywHA4BODUGYwKid4IwDQqlMPTBgxyJZttEFsy+j200BcvHTF9rzp40agQJ4fnMaHlQAAq0EGjxrn38LRv2cX1KhUXmifcVNmYNzUmcJrMgBg+5WSA6UFQo0FKAvIKoCPP/441JzZWwcNlwEAmf331usj15EWCL0W2LwfOPGb4/kzfxE4DoDfLgOrdziuGS820Nz9Ku3Qa1g3Ts4v2/zSrYH6vAwCGNnkNbbzNKk/w+YVC93YwbOhzBI2aNke128YIkSeLSecVapYEUuCN+PE7v0GKmSCXdq2DNRJhoyegBnzFpiuce7wbq/0RrKMfcDwMab71KtRFb06mxP76SceO/krqjc0D5roddqtSvCjRo2KswfNJQKNB2brgSu1CJaG66X6AhsAuHn7DhYtW4VObTwLEk2ZPQ8jxk229Y5Q8YHKD0aE9gAAKzy79xuM7bv3+t8aiTIXzphkapexk6dj/LRZMgBg682Rg6QFwoYF2J5HWcDwhnAZAHjx8iWePpWyf+HtZZf3Ky2gt8DWA8Cxc94NAFz4E1hh4JKLGwtoYa/NOdw9IGb1md3Xg2W544cPQsG8AVlJsvVnyVMECeLHw+HtG4LETn5Pn6FBq/Y4fdYQJfLi7qlTpcTA3t0dCOREyz/x81MCEiSGmz9tgluM/6L1Zv+yGANHjjW9E2NPu6e3zH5rZrLNULlcKQzu29PW8pQcZEuBGcqVLIERAwKuZ81XFHyGZnCnd5z9/AwqmMEYMAlsAID3Gi1qFBTKl8d0z+cvXoBBEVH2npMYvBoyejwoxWiFrauWgO+iHqE5AMBgTc1GLXHvwQOHe6IkpyvCTPb/sw1ABFkBYPUWyevSAqHTAsz+x4sbFxEihK8qgHAXAKCO9MNHjxU9aQlpAWmB8GsBGQAI3mdvxereuU0LpVdXg5aFdcdx88YdWhHZeWMPVgM0a1hHaYPQg9lLlurv2ntAcUCH/NQTlcqWCvSWv549h0p1zEvv3WXJ1x+IpfqsoChRpCAePHyE7wsHkKwZD57zu2yY/0G6z+qmXGVnOZeBBAYUNDTv0FWRdTODUbrPbNztO3eRp0Q503W+yZQRy+c5EscFNgDQd/AItG/RBHFix3JplvI1G2DVArHDqk1kCTwlG11VMCyYPtGJnDI0BwDMZBuNlRpG47oiLZQBAKvfUHldWiD0WiBG9OiIGdPLGtAh3BzhLgDw/MVLPHsms/8h/L2Ux5MW8LkFZADA5yZ2uUHLTt2xZcdul2PI0E3SPELrW7f6Eu+Luxo9aRomTp/ti6Ud1owdK6biiLEkcePWHQ5Z5+YN66Jjq2ZeO0O+H8uDpeZm6Nu1I2pXc026Z5xLx79KvSZKmTXbNYgWHbuZZqF5vyf2iLkIjGuTnJEkjSJEjx5NqQzRk0juOXAIDVt1ML0/9tcXL2TO1K9N3HfwCOq3NG9TMAYeOO+ff//FVznM2URnTRyNvLm+Nz0b73XskJ8tnzWf4ZpFc2zpWQ8fNwlTZ88Xrsm9ShYr7HCN98x7F6F6pXL4uWdXy/O5cqityvG1xXfuPYAmbTuZ7mUMCC5cvgp9Bg4Tjuc7wioiM7g6LyskWClhBkkCaPk6yAHSAiHWAh999JFSBRAxYoQQe0ZvHyxcBQCY9X/0+Amo+ywhLRAaLfDPG1W+Lkqk4D89de4jRwJCa9XUtoPA0bOOdgwsCaCoBUCSADq/q1bZf/2M77NnxeRRQ0A5sE69+qNP1w6oU61ykP8CrFy3EV36WDtlvjjYj0ULYdzQAV5detjYiZg25xfTNelM01HV69u7OsDvF/5QHO4v0n6OOZMD2gusHPEda5fh0xTJLe+tWIXquHL1mnAcSd1I7mZE3hLlcOvOXeEcVpewysQK5EogZ4IIosADxwUmAPDy5SsMGDEGg/p0tzqaIk9Ys3IFJ+fdbOKy1etBHgkjGLChQ65HaA0AtO7SE5u2ifkd1iycg6/Sf2FqV/ImkD9BhJAcAPCET8Ty5ZIDpAXCmQWiRYuKWDFjguoA4QHhKgDw7NlzsG9OQlrAzAL3HwN/3wYe+qka8dSHjxcLSBQfiBRRPCt2TCBOTPE1asFTH/7hE+DNO4BtpAnjAimTAkmcyc6VRe4+BF5/0JDXr/rIDzj0qypT92nSgCu3HwDnrwCPeeZ3QJxYQKZ0QFKT9XkW6tY/fga8eQMkTQSkTQkkTuB8D7fuquc24u4D4NBpoG45x3unvN6la4Dfc4D6GiTA+za9+m8R/M/+FPjvPZD8EyDtpwCdZrvg/Zy7BDx9Djx7qQZH4sYG0qQEUnxivoooAJD5S6CUhQzg33eAS38Bz54DL14DieIByRKp+13525kDwG4A4M+/Aa5N8FkmjKe+I6lT2LWEOu7JM+CvW+o7R5VTvsd8J+LFAWJEFa8VI5qzzbnGH9eAl68BXo8SGXj/Xr1f/nfsGOq67oLOUYmKNdwi2GP5LYMAZavXQ64c2UHm8uDA4WMn0KRdZ9BJCypkypAeS2ZPRSSzDyAPD0JZvRKVaoLl6mZgEIBtB8bssHE8Ha4ufQfg/bt3WL1wNtJ+ntphSNX6TUF1BRF6dGiDBrVdk2TcuHkL+UtVFM4nod/6JfOEQYTla9YrrPgiWJV0a3NqNWkFPncRWKbfsnF9p0uBCQDsP3wUt+/cc2hnMHs+DEgxc8VnZBc9fx6CJSvXOAw/vnuLU7tBaA0AMAjFoJMIVi00rqokGKRisMoMvq4AcBXYyPVdNsyz2Upj9z2R46QFwpsFwlsVQLgJALx9y+y/7P0Pb7/Qdu+XjtLOI8DJ39UZ32UCiuQC7twHZq4MWCVxfOCLVI6rpk8DJDA4rNSE33sc+PUCkC0jUOwDn9m2Q8DRD9+D06YCCuVwdrxu3gWu3QKOnwOev3S+g1ql1QAAr205ADx+Ajx9ATDYoEeerEDebAE/ef0vsO2AGmB4/gp4YVjbOJ4z/7yhBkTIlm9cn9dJbkeSOzqbPAudRQYqGFjQo0Qe4NsMAT+hfTiezip5uoxrF/0ByJ7R9dOjA775gOqk0v4Fc6gBBP7/loPqGRLHA0rkBZIldl7L3QAA7bZpL3DznroWHfPcWQC+E3/dBnYcBlhBwH/r4SoA8OYtcOSMWomQIC5QuSgQNQqgryRg8KlITiBVMuu3mRKElCIkvvgMqFRUDVTMWKE+G4JtblkMSbBUyQOCJa9eq3b9/bIa1GDAiQEA4uI1YMNu9Xll/Qoontv6TMYRJJ8jCZ27YD90/HjxcOv2HZw9tMvd6V4bT0WC+i3bg73hvkbK5MmwYv4MhfnfF5i9YAkGjjBn6df2ZK9+i4Z1kTxpElBujwzrd+8/UAgS5yxciktX/lSGDujVFdUqOvfL37v/AKWq1lYq8Iz4+qv0WPmL6z726XMXgJKCIowfNlDhGzADnWRWb4iwbsk8pE+X1nQu7zN7gRLC67m//86h0kE/6MWLl8icu5DpulPHDDMl+KMyRuniRcAAhRWooMEqjrWL5zmR+JnNJSkg2zI0mEki1m7aGoeOGjRNP0yyS97oqsrErtwk24TYLmQGYwuAq88XvVSkcT1yQ7Xq3EMhVhSBbTmn9hkYXnUDV6zdgK59zat0Astd4qo9geopR3aI3/ELly47cYtYvVfyurRAeLVA1KhREDtWrHBRBRBuAgAy+x9ef52t75sO0qyVqlNM0AFrUyugtJ2BAWbeNeTNCuTROdbGHS5fB9bsAOhwp0wC1C4TMILZ9FGz1Uw9wXajxpVVJ9qI+4+AaYKEQ40PPFcMLtDpZSaWmLdWddb1KPw9kCMzwIw9HcN82dRqBmLtTuCsIwE7zO6N97Rkk/MZGQBgkISZ7wI5gOhRgX///75nrVKDAnpUKAKkTw2wSuDU70ChnAFnX7RBDTboQceTDrUIvM9lWwE6q3RoG5QPcFI5nudZrPs+xKw+s/t6uBMAYFBh9c6AwAZt3rgKEFlXFWLcU9vLLABA+yzbotopamRVKpDvnoZ5awIqAvgzOvN06kVgsGPOGuDew4CrbesEZPxPnQc26vjQvvocKOfY8us/ceF69RkRXRoAEQ2VLwyAzFkFfJkaqFhEfB6zn5KUjeRsgRmPW3sAACAASURBVAVLzOmABRfoGNZv0R7nzl/w2RHYH79i/kwHeTlfbOYqO+/Ofo3q1ES39q1MpzCLzmy6CCTRI5meGZj9ZxWAEXWrV0HvLu1dHpMVDhVrN8TFS1ecxlUuVxqD+5qrFFASjuSDRiT5JDHWLZ5r2nt/9vfzIEGfGVxVPdjt/+faq9ZvQufe/ZUgBoMZdkBuiTZdVV4NolPr5mjWoI7TVFftE3b796kAQSUIEewqejDAwUCCGfZtWg0+Dw2aTczG58mVQ2mnoUOvYf+hIwrZZpXyZVCtgTnPBrPszLYTJ0+fVapntP935aBz/N5Nq5FUd047z0o/xkoFo1/3TqhZJaBKhsohA4aPRZECeVGsUH53t5PjpQXCpQVY/h83bhxQjSisI1wEAN68eatk/9+zflVCWsBgAaOjlSENUF6XvGEp9C/rHCdVKa6Wqhtx7SawYH3AT+kg0VHSg440HWoNLMGvX178WMbOd64CKFMAuPNArVDQg47kFANHEcvhm1UD1u0CyhdWe/Y10Gnk+uQV0KNlDXFLw8Cpzmfk/T14AuT+1vEaHUg6knrQEa5eUq1CqFTM8RpbBiYYpKjpFLeo4cx3wPucsTwgiEI7sGLDiNmrgFsfsvW8Vq+cYyWA3QAAKzLmrHZcnc4znWgjeC5WChjvu1lV5/udows65fgaKJzTcczBU8CuowE/47NsUgWIKZCrZcDp3OWAsUkSAA10FdOsFuGz1qPQ98D3mR1/duQ0sP1DBQP3YSBMBJ7rxh3H4JZ4ZMBP/7j8JyrWaYRXrwJfPk+ivOljR4A9e8EFsvJTIYDcBL6AqC/bF/swmNGkbWecOmPQxHRjMxLCkRjOCgeOHEPHnj8p6gB6uMqmm5G6tW7SAG2bmysZ6NfnPXbu/TN27z/odEQzDgI6UPlKVgCz+Xpk+Tojxg4d4NKZ+3nYaMxdtNTUHJkzZlCCOyJQ6nD04P5WplSuHz912t9hpTqEnVYAfYbcrPqCWfDqDZubnsFV24U26c7deyhVtQ5oRzOI1AeMYxlIYUDFDF3btULjujX9L/N5laxSCzduGaLhugXI3VA4f158mjwZzvx2Hsz6sZKEMFMQ4DV+3pT7sTge+/kpUtJTxgxTiCf5WVChVkP/ShjRWbu0bYkm9Uw+UG08bd4XlVCM0ob6qflz51I4Dp488cPqjZvRq1M7MMglIS0gLWDfAlGiRFaCu2GdCyDMBwD+++8/MPv/4qWgltr++yBHhlELiLK2xvJzZuuHznA0APuzmxh4yJjxn7wooNSa2dwOdZ0Nt3m/WlKvh1bWbxw9Yxlw1/G7MlInVx1pEaYvd8wCcwwDDJWKqJlyI1ZvB34zJMZ+zAtkSe88dsQs52BBxrRAWZPq25Gz1SoIPVg2z0oAfeZcu04nm862HtV/dO6BNzrZHeqpGXQjWFq/XdcKaqzGsEMCyGc/fZna1qCH2Z7cj/vqIaoAmLsauKG716ZVndtIyGuwxsBllf874AdHri7lbJMNFfVsn+B7rMe4BWo7gAbR+6nP/nOc2X2yBYBBscY2SeKf+D1F6Wp1vFo2T5b5uZPHInEiE7IL8a+IV3/Kvy+DRo3zqKXB1UGs9Mq9ehMfFqNjvmbjFreWTpcmNYb81At0JO2Czn+nXv3AXnc9Jo0cgqIFHQk4zv9xCbWbtHZwIhPGj49xwwbYJifU7yFqeSiQ5wchp0TTdl2cgjvMlDNjbga/p88wasIULFim6xszGczMMYkLU6UMIPkgkSLtYtdRNEoUZs70leLImmWajfKPW1YuwuefOfa0sZR90Mix4L24ArPudDBF2WVWe/QaMFSRg3QFZuE7t20Bkjgawbm9Bw4zbUPQj2/RqB6okqGpQJBvgpUtdtCmaUO0adbIfyjbHtj+4ArkxBjcp4cSEGD7C+/VjOPC1TntnE8/ZvP2nWjV2Zrvge1Sw/r3QcG8hj8C7m4ox0sLhEMLkAuAVQCRjOWPYcwWYT4AIHv/w9gb6+Xb2XUEOGho+atQGEhvyO4On62WtuvRqmZACTt/zsw0M7EktiPSpQIqGzLd/Pnuo8CBU45rmfW8izLKpfMDX5sQGS/drBLU6UEeAPb3iyA6i8Z/YBw/YrZKKqeHWeCCY8idwPYAPUoXAL5OJz6LMYvNUex9/+7rgPFGp5gkf3XKitdjmwDbIvSgw6q1QNipADCWznMt9vw3MnF8z1wE1hmU7YwBAFZecMx5tW0a0aMB7QLk7v2PKwpOGatTOJitIBv2ON6nKFBAHgC2guhRs5Qjt8CYeQDVHTS46vPnPfBdtMKbN29Qp1kb095aq/murrOMeMb4kciY3qRXJDCLuzGXpGp0VrxRZeZOZtuNI9oayszv7AWLTWX7tEWYBS9VvAhYgu8pmL1evWEz1m/e5k/O269HZxTOl0ex49Zde8Cyai0DT4eZspDFChdAlMiCiJ/Ng9x/+BAkbCMvAKtSCAYBOrZuhpTJkuHoyVOYPHOuv0NH3oNyJUugYpkfFf4DEVhh0KXPAOzad8DmKQKG0ZY9OrYF//3LkuVI/0U6ZP1G96FnsWKaLI6lQ7FixkDZksVRME9uZM/6jcK7QN6MtRu3gM49s1qVypVGg1rVQI4JDWx1WLp6He7eM3xoW+xPcrz6NauiVtVKWL1hk8JJoNnVrjHYw16h9I9gNp+ONPkeWGLvDliVkC/X9xjWv7fimLNqoP/QUaaVLbQ3K0hErUQktew9cCgYuNSDwRIGG8r+WAwHjx7HqAlTwaCKOzCe0525HMuWir6DhoOcBSLQjt3at0a8uL7hDXH3vHK8tEBotEB4qAII8wEAlmnJ7H9o/PULmjPPWhHgsGs7irLO4xeoLPN60PEUscyfvqiWbrNE3Fimz/m7jwEHTjquxYw7M+9GiCoAmHFn5l2EVTtU8jY98mV3LtHXru8/Cew55jhe5GRyhKgCoE4ZIEUS8VmMWW6OKlMQyGRy9vV7gNOGluqc36g8BxrmrwWu6yo7M6YByppwbbEfnhURepCMkaSMhJ0KAON+nPdVGqCcyZ7uyADyPlgNwiBzfUH1tCgAQKLApgafS/TMSc5H510PZuzZzqKHMSAjet8+TwGUKuCsIED+CLNnqe3BDDkJvEg85iuwV2/88EHBnu2iZjrJ1VgO7CnKlCgKZv+DGzdv38Hxk78qGdzLV6+BbXQsLc7wRVpky/INyE/gTbAH+68bN3Hz1m38ffOWorKQPFlSpEiWRCEezPJ1Jp9UerDC4I9LV5Ry8Ru3buH23ftIEC+esm+ypEmQJnUql9wE3rQB16LM5cA+3TzuP6XDev7iHzh26jQePnyk3Bez4ilTJFPsR4c/W5bMDv3v3r6HkLYeqxF+Pfeb8pz/ffMW2b/NjLy5vrckWWTgZO2mLTh09AS+TJcGLK9n0CAkgNUZ23fvxW/nL+Lq9etInDChUklSsWxJsEJGQlpAWiDwFmAVQGCCzYE/gW9XCNMBANn779uXJyysPmkR8NgxyI8aJYHPDLLUExeqjPV6NKwAfGJSfcwsL9fVss36eaIAgJnTLaoACLYAgKACwFUAwMitQBu4OrsoAJDrG5VcUIORh4Dye3RQRWD5vr7MnmOo4KBVFNipABDxHuhVHYz7uhMA0ObyjMkFKgWiAICoL3/RRoASgnqIAgAiokVjtcvmfcCJD0oY+vXYYvH9N0C2DIA73DjM5JHB3ddgyV7Xdi3RsHYNX2/lcn0ybtdr3tapx93OoehcLJo5GREiRLAzXI4JgxZgAImtEBLSAtIC0gLSAsFrAVYB+EqBJ3jvTN09TAcAZPY/JLxiIfsMoqwoCQDpkOshagHoaa/F0H8ZEgTevq8SAOqz2BzAlgM6Y0bICoCACgCSDU41kBx6KkVHO1tVADx5Ckxc5PxMSHjIqgoRPAkAGNe5/xi4cl0lE2TLgx6U42traBdg+T/bAPTInx34wUDMKGrJIDkhWxQ0MGjFoJgZokVRAzJm6gz6eQuWrkDfwSOC9AOARHQkpAtOkPysQu2GoPSdXTB7R1I4b2fW7e4vxwW/BdjPT0nF7h1c958H/0nlCaQFpAWkBcK+BcI6F0CYDQC8e/dO6ZHivyWkBcwsQP11OoJ6GDXrec2YCaa+fCMDCaBoDzpxLMknaVqGz9V+a1EFgAwAAFYtAOQ2IMeBHtSpryqW6bZ86a0CACIlAy5qpjrAa54GAJ69AH6/Ajx4rL4jbDMQVQCIAgAiu5Ddnyz/ekxYBOhbWiN+DHQJ4L7yHyriPTAak0SUFYqKyRw5lmzrZJb3Rk+85YM0DPg+e1ZMGzM8WBUCzl+8hIp1GuLffw0SG4KbodO/ZtFcpdRdIvxaYP2WbYgUMZITEWL4tYi8c2kBaQFpgeC1QOTIkZQqgLCoCBBmAwBk/n/+4kXwvjly9xBvgTfvgJnLHTXrs2YAiucJODqJ7Jg91cNMBlAbc+EqcOiUyppPIkB9llW2AIhfC6sWgD+uAcsMJOUJ46rSeJ7AqgWAz3DFVueVRQEi/+f+J7Bim+MckQqANoIVISSEZHUIZRr17QysFKFkpB5m0nxG9n6jUgQDUKPmOK7lKpBx+DSw44McoJltkyYWcxeQfKt6g+Zg/3+NyuVRvtSPyPBlOlz+8yqOHD+Jw8dPgiRbvkTaz1Nj1oRRDvrgvtxPtLZRb91s/2Vzp4eY3uKgtpHcL8ACPw0ZiXbNGynyUxLSAtIC0gLSAiHDAvHixfWYlyVk3IH4FGEyAEDm/wcPHypfQCWkBawsQI10kr1pUm8xogItawIRPlZn0hGiQ6TByEyvX59rrNsV0HtuLLHmWJHygKwAsK4AuHUPmL3K+Wka1Risnrd23aoCgIR5bBExgqSEJCcUwW4FANUUth4EqBpAiMgRRZl9UQUA51OhglwAes6DtnUCiPuMWX1jkEt0L7T3loPALYM0o35smQJAJp2qw19/30ClOo2RKGF8TB830lSOjNrbrTv3AMnmfIWQoBBQrUEzRavdDBNGDELxQgV8ZQK5biiyQOsuPf216EPRseVRpQWkBaQFwrQFokaNEiYDs2EyAPD8+Qs8e26gbA/Tr6e8ucBagJUAJEDTHDKthPrmPWDOB6czfWq191ufzdfve+u+6jCSAJD4LBlQo5TzyUQBAEkCKA4A6EkAWSY/7hdne5LUj0EZd2FVASDiHOAegeUAePUamLsmoOokckSgUwPn01+6Biw1VDyYVQBos6noQGUH4svUQMUiatk/JQBf/6u+k+QHYPbeCL/nAGOmcQwE76xO2Hsc+Fvgq2f+Eij1QbqdUmgVazcCs+9TxwyzfByUdxswYjSWrV5vOdbTAWRAHzOkPwrl05X0eLqYB/NEuvPaMh1bNVO0yyWkBf7591/0GTgMQ/v1ksaQFpAWkBaQFghBFiAXQPx48RBBywqGoLMF5ihhLgDArP+Dh4/w9u3bwNhFzg1nFth+WJX5K5pL7b1++gyIE1t1iOjwU36NjporGHusRX3YnG+sKODPZADAOgBAO5GUj+R8evC5kBiPcnpWOPtHQMbaKgDAtUbOVh1nPbJnBIr+IN7JTgXA6h3AbzqpRkpJUlLSiIvXgOVuBAAO/qqqAVDa7+YdNcAQIzrwv/8B8WIDbJeIGsXcQiQAvHgV4HsrAiULT/zmeEUf5KIM3vyly5X+e3ewZOUa9PzZt8znJFYLDoWAW3fuIm8JZ41H6tlLZ8+dtyRsjz1w5Bhu3LyFqhUEHwRh+9bl3UkLSAtIC4R4C0SLFhWxY8UK8ed054BhLgDw/MVLPHtm0GtzxyJybLizgCajVrsMkNJDHi6WSc9e7Wi67zKphHFGMNhwxFAVLFsArFsAaEdmt5nlNoLEeZWLupao27QPSJVUVVwgrFoAOGbtLoBBAz0oEUmpSBFOXwTW73a8YuQAMBJKJkkANKjovBqd8eUGDgKzFgDNOS+VH8j8hee/wgvWAzUFVSvaisfOAVsPBKxv5BrwdGfqwDfv2B2vXr3ydAnLedUqlsOAXkGvEJCj0I8KIa2GnN9lw/yp4y3PKweEHwuMnzYLxQvlV6pnJKQFpAWkBaQFQpYFSALIKoCIEcOOTG+YCgCQ8Z/Z/+Bgng5Zr6o8jV0LnPwdoGNIxI4B5PsOiBU9YHacWOrPrSDqF/80KVCrtPNMYSbVxKmcsVyVg9OjbEEgY1rxiVbtUFUH9GDbAsvWRRA51GbVCCNmA+xd16NOGSCFSdBk3hrnsnFXZ7ciAeS+zMZTCpC8DUYkjg+ULghQoUGPv2+rzn6UyI4tGXYqAO4+UMvn9WClQRdByT7HUKWAvft66AMAbDUZNsPxeqRIQLs6AFn59aAE4BoDV55ob71aATP8+bKpFSsaGDQwa1sx2pAtFtVKAInii98X/pTEiCRIJMyqXMxnm18hSWDd5m1x9959T6bbmhPUCgFUAciQI6//2Sj3t3rhbMSIrvuQsXVyOSgkWGDZ6nWgXJ8RGdN/iYL5cnt8xJadumPiiMEezw/qiaxWWLluo3Db+rWqIWYMG380g/rQcj+vWWDcFMMfsQ8rlyxWGJ9/lspr+8iFpAVCkgX4dztmzLDz2RamAgAvX72Cn17nKiS9OfIsIdICxnJs0SHpdLGEOm4sIF4sgNJzRqeXfd2j5jrPLl9ILe/XcPQMcOcBcNag7644gbXUMnaSryVNpM4YO9/Z2WX5OcvQRTCywXOMqx55ZnOZ1dVDlOF++w4YKvib70oNYfLiAGJFbX1XzPMsd2fZux7Umy/5ocdc+7koM66fE5vPKAVABVCy7DOAwkBO/fIAdew10Lmmk63HF6mASsUcfyYKqrDvnf3vetCWSRKqVQN60CnvoGv1Ftkl61dAcZ3/wHskoZ+efFJbk/fB9+PuIyB+bODAyYC+f/FboRJa0gbKOxwH+Dw5wOdsBIM2+B/AwI4Z9p1QOQGIJpWBhIaAi/lM6ysM4DZq3RHnzl+wHuzhiDSpP8PcyWOROFFCD1ewP+3CpcsoVaW2MoFSQqsWzJJyf/bNF+JGVq7bGKfOGD4wAVQpXwaD+nT3+LwMfvG9DC04dPQ4ajdtLTzuno2rkCzJJ6HlVuQ53bQA+bWy5CkinMUgVrFC+d1cUQ6XFggdFogQIQLix4sLcgKEBYSpAMCjx4/xjzFFGRaekrwHn1lARMhnZzM6U8x+kk1dw5odwDlD9p3XvvgMiB5V7cv+MT8QMyowboHzLnTOkicGPv8U+Opz4PptVZ3ACLPKgifPgGnLAkgItXnM/jasCBgrl0hWOH05wN5vPdhTT2m9WLpApygbzTnUqy9XyPmMIulEjmKLBVstjGBGn5l9Y789qy8aVwYiR3KcceYPgJUUGuGiq2dGm1YpAUSNHDCKARvaylhJQGedTi2z5hpekrRvtWMwg8+zQYUAG5FAkk45neFZBslIrsNKED43gn30PLsRyRIDyRIBrCbJnkkt5Z+wACA5n8PziaTancEMVnecvqC2T7gLql18mwHIky1gphYUcRWo0SoAzFpc3D2HcTwJ0agQsHOvrtcgsIsa5geVQsDWnXvQomM3RIoUEUtmT0WmDOm9fCdyOXcswN97VzwYVmv5KgBgtW9Iuy4DACHtiQTdeWQAIOhsLXcKeRaIGTMmYkTXfUEMeUe0faIwEwDgl8bHj59I6T/bj14OpAXoQC7epDrbnqDQ9wGkafxyST4BZp2N+PIzoHgeNRBAiJxAll2TzT5CBOD8FYDtCcy8i8By9yzpgQyfAy9eAb//CRw/B/AMIjC4wCxzhtQAxTF//7C+0fnX5vJLcraMKnEcieV+dZGQZf89HVL+c/8RcP5P9f7emPBw8uzMnrON4eWrD+PPAc9N2r8ZBODZ2buvZ6hnsc+eE849+to9cCzl+ujkauD9koCP5xO1EXAcHeusGVXbJoijzqQTvmyzczsG2fQjRwByZ1WDG7cfALMMLQPa3qzaoJIEq0dE3AIclzQh8GM+gDYi2L6waAPA1gENdNzptOvvS1TNYPd95nv044cq9d3H1IoCgtUXbInhfsSrfwBWsBw5o+7NVgM7xIt2z6EfRzLXwaPHY9b8RZ5MtzUncqRIGD98EArmNWF0tLWK60H1W7bD/kNHMX74QCn35wV7erIEP7s0Ho9oUVVlDE8hAwCq5WQAwNM3KPTPkwGA0P8M5R14bgFWAcSLGwcff2zo2fR8yWCbGSYCAPyy+MTPD69f/xNshpQbh24LMHO//4RaNs5MujvQSrK1OXQuKQlI55Ys6WwB0GeUtXHM9DJ7S4efzpZW9s+SdbuvMoMGHEsFAzvQesHJEO9t8Pxk6GfG3A4SxVP165/YPDuDGPqqBG0POue37wFPXwDv36tBggTxApx3/Vk41qgiYHZWBh5Y6aEHnQnK4VGSkFwRvGe9I85nR94G/ozPhs89iq56gf+dOIG64uXrKl+A3zO1dYDvCQMuRjBocfSsGuj5Op3agiIC1SvovHPcIz87TyBgjMbN8Ow58Oipqn5x76Hq9LN9gJUZkSKqLQefpXCspnBvJ/dGUyGA8mjv+GB9AJbydWnbAo3q1PT66lr2v3ObFmhaX20DkAgeC1CelZ+3aT8F2LbkKWQAQLWcDAB4+gaF/nkyABD6n6G8A88tQDLA2LFjgRLDoR1hIgDw5s1bPHz0SGb/Q/vbGEznZ7b98FmAmvPsASeYHaZjxgw8nZ/nL1Snig6bMWvuimQvmG5JbhtMFmAVw2M/gNJ+QYmrN4DDZwCy8uf4Wt2ZgRgGO1iJwfeY7zP/YaDASCzJwALlA0MiDh87gSbtOuMlI2o+AuXX+vfsgo+91Nv3+p9/UKBkReTLnRNDfurpo1PLZe1aYMU2gBKdaVMBVQwcH3bX4DgZAFCtJQMA7rw1YWusDACErecp78Z9C0SOHAnx4gqyNe4vFawzwkQA4OnTZ3jxUkALHqymlZuHdAuw/H/hBpVsjczxjSrbO7GxfJ/l/RWL2psrR0kLeNsCGkkhiSQ717e3OqsPlmwKGMuWg0aV7M0NjlF/XP4TDVt3EDKwe+s8eXLlwIRhgxDdC/19lDOcNucXtG3e2FvHM10nsH3tPj+gYAN+9nraPuLJ/Wq8FbICwDtPWwYAvGPH0LiKDACExqcmz+xtC8SLFxdsIwzNCPUBAEr/UWOZ/5aQFnDHAnoZOFfa7qI1xy8IKLsvkEOtHpCQFghqC5D3YcsHrjy2K7Ssbv8EesUIcjJQ2SAkI6gUAmZNHI2knyQOdlOwCokynSk/Ad79B1z9G8iRWeWHIM/GmYtqRUfc2EDebCpvCFtUyGFRKCfweQr1Fugwcx1WMLHN5MQ5VdWEz5yEn58kVFtxdh4FokcBqHL063kgSwaViFID51MBgi0hbCViRv3TZGrVSczo6ppUNyEPCHlBWJXCFhhWpLBq6sTvaqsOeTLqlgMePQZ2HVVbZBpUBEgcyjHk+njwWJ3zw7fqGXmv5C3h/X6THvgkgdpCc+4PIFECoPgPjtKVVKlgqw55N1gJQ2lUymWmSwVU/lABoNmX5Jxv3wJ/3gByZnYtgSkrANS3QQYAgv3jIdgOIAMAwWZ6uXEIskCUKJERJ3ZssCUgtCLUBwCev3iJZ8/cbNoOrU9LnturFtD6QrmoXqvdziZ6KTd+eU3yoa/bzlw5RlrAWxYg+z95JDT0bGp/5cUb1XYAwihXaX+VoB356vVrtOnSC7v2+U4hgDI/M8aP9Iix/96DB0iUIPAfBsyQT12uqkLw2RAb96pkdrXKqD/XytqpHpExjUraqUlkRvwYaF1b5WpYulltXSr2gzpm6Rbg0jVVdpLkmsTslarD3aGe+v9UvWBlVLUf1UACSSinLVH5UTTOkzHzVL6J+uUAkmGStHTTPqBpVZV/g3wbVLHQnG7KVs5Ypq5PBRUK9rAvn5wW5MyYuUINZPAaMWMF8OIl0KgiwKKMiQvV/ZnFz/KlWs7PAMLBU0CCuEDTKuq8tTvVQIS+NYsSrQyEaGdR7LtUJeQk/wWxfrcaKKB9NT4W49stAwCqRWQAIGg/90LSbjIAEJKehjxLcFmA/EHx48VDBEbEQylCdQDg/fv3ePT4Cd7Y0QILpQ9IHtt3FiCxGqsANLSs4cgyb7YzWfHJ9k/I/n/fPR+5srUFjKX8NUqpxJNWePBElV0kQnL/v9l9DBwxBrMXfLgBq5v18Pr4YQNRosgH79DGGt37DcSufQdxePsGG6NdD9l7Ath3XFVnoEoDobUeMYvPoMC6XQDlMOnE1vkgrUknl84uUaesmt0fNkP9/xolAVY67TgMHD4dIMnJ7D+DC2/fA5U+tDJpwQU65iXyqGoU8z5Iknaoq0rp8f/5c2b4qUoxdr6arW+r4zscPVfNwDerCpA0mU48wTU18kwSTa7brQYlKK1JQkxiwx61okFTWpm2FLj/GNDLTzKAxUAW0aWRWlXAwAFBOU/KchJaEEQLAOw5plZFlMynErASx84BWw+o6iRaUMD4lGQAQLWIDAC4/v0Ny1dlACAsP115b+5YIGaMGIgRI7o7U0LU2FAdAJDSfyHqXQqVh9l1BDj4q3p0VgEw+6PJnoluiBmijfuA9/+pZadf60pkQ6UB5KFDvQU0x4U3wvLv2mXFCgjajbIUmg4XGf/puOXNGjpNQIWA3gOHgYFgX6Fw/rzo27UDkrhoCaACTZO2nXHqzDmvyf0xO80yeAYYNUJJZsOp3sHvGwwKaAEABnwY+CFIWDpytvrfzN4nTwyM+PD/WnBICwCw9L1W6QDLMSMfORJw6y6w44gqjao5zCyPpxwl0amB6uhrFVS5sgCfxAdWbgeo1EGnWsPNe8C7t0DGdAArJbUAAAMWDFwQJKkcNlP97wpF1HeYYEUC31EGMZj11wIAbLdi2xXBd5mtLAQDE0fOBshYaufkNY0DQLufKUtUWxb4DmAFBUECTwYQ2AKhBQUC7kT9LxkAeR2jxAAAIABJREFUUO0gAwDGNyP8/L8MAISfZy3v1LUFKAnIikFWA4RGhOoAAL94vTITPg+NT0OeOVgscPeB2lPLnlXK92VKCyRJpMq88Usrs6Xsa2W2izJ07EFlnyrLbCWkBUKCBegsMTh15Yb6nlLNImUS1ZmJGEF1duhQsi+amViWUGdKpzp8dnHn7j0cOHIMFy5dxt179+Hn9xQxY8ZEvDixkSB+POTKkR3Zsnyo37a7aCDH7Tt4BK269MALesc+BGX88ufOhezfBpB90Alau2kL1m/ZAZL+eVPuT8uc6zPlxtuzEwBg+b6WqS9TQH3mK7epn3f6tf95A1y4ojrfyZMAG/cAF646lsxPWBiQzWewlOX9LPOvX0ENGpCLgqX67UwUD1m+LwoAaK0CvD99BYDxfu0EAHYeUasGCH07jDEAMGqOKnGprwCw8/rIAIBqJRkAsPO2hM0xMgAQNp+rvCvPLEBJwGhRo3o2OZhnhdoAAKX/Hj1+7NPsTzA/G7l9MFmAmaDXr9We0QgRVCeJ/0QPnb/jwWRFuW1wWoBl1/zn9T/AR//78A5HVv/tTuDq7O/nsXjFGhw5fhLXrn8gDHBxYyTFKVowHxrUqoY0qT8LEhNcvHQF9Vu2w737D4JkvyxfZ1QCILfu3PXfr3K50hjct4fX9tcy1OyPr1pCvKzdAAA/x1bvUAM/Ob8BWPXEACYJ8oinz4G5a1RywSrF1Z8ZHWb+jAGkNbuAVElVojwS87Ecn9n5364Aq7ercxtWULP2RpgFANjBN2yWOjpPVpUHQAQ7AYADp4AjZ9TZXRuphIWi+9E4XNxVBZABANWeMgDgtV/1ULeQDACEukcmD+xDC1ASMG6cOKGSDDDUBgCeP38BfhBJSAtIC0gLSAt41wL8gj955lwcPHrc44UL5cuDts0aIcOX6Txew+5EKgTUa95WqU4IanyXNQvmT5uAj71YBqiV6fNeSucPaDVivz6dbbstAKwA4FrM2JuVtWt7kfG/VH7Vesu3ABevObLms+S/aC4xS76ee4A9/NV/VHkCCPJUUKGCzrioAoBjtHYCqipVKxHQ9sDgxK17wJep7bUAsOVAk7dsVR2IHUs9A+VeWeGltQBsOwQc/RAoKFNQrfoi9PYVvUdV6jXBydNnnS5Vq1gOA3p1DepXL9j2O3zsBGo1aSXcf9+m1S5bZoLt0HJjr1iA1VaZc39gJjWsOGnkECUA7Cn8nj7Dtb+uI3GihPgkcSJPlzGd17JTd2zZsdvpOv9WTR0zzOv7hdYFX758ha9/EPPfBPYZh1abmJ2b5f+sgPyYEfZQhlAZAGDPJ6X/3lK7R0JaQFpAWkBawCsW+OvvG+j200AcO/mBGMMLq9asUhH9unfywkqul6BCQNtuvbFzz36f76VtkPbz1Fg2dxpiRPcuERAd6qnLVBZ8gq0ccWOqPf7M0seOoZLfkQSPmftGldRxbPVg9QBRtpCqDkBOAM4jWAHC1hBm8Cml9+VnKhkeSfEo2cdgAxV1T11QlQNIolciN8AKR400kutw/+SfqOz75Bmg7J+2jmYbKgNwrS8+Vbkm6MjPXqVe5T0w+65Bf40/475RIqvVK+QyYPBg3C/AsxdqIEPjGdBXHpBokIEOzS4MZjCowVYGKmUwEEE+BZIjsjqGdtI6CNnaFSemqkzAs/H/RZABANUqMgAQZB8xIW4jXwQA2F7WZ/Bwh8/ujOm/xOCfeiB9ug/ROS9YQgYA7BlRBgDs2Ukbxb//MflHOpQhVAYAJPlfKHvL5HGlBaQFQrQF/vvvP8xbvAzDx07C63/+8fpZWQUwacRgJE+W1Otr6xfkfQwaNQ6zf1ns030UJzV+fKxaMMsnmSquzx71/SeAOx86G+hok3CPTjxZ/Omga+C1zF8Cu48FBA3YvpT7W9XJJaM+nV4jsmYAiucBNu9XeU5iRgPy5wD++w/Y8iGOwrJ8EuUd+hVgj70IGr8AAxJUV2FsnudkmwGVB8ijwiDDy1fqbPJS5M0OJNW1Cjx5Cuw9rvIKfPwRkOZTtcWAJIFsW7j7MGBnchkw+LDvhLoXQf6BQt+plQebD6h8FzkzA+k+A/YcBR75qeMYACG5Iu3CoIWDfb9VCQ7NIFsAVMvIFgCff7yE2A283QLw7t07lK/VAL9f+MPpnuPFjYPNKxaB//YGWnTshq079zgtVTDvD5g2doQ3tggTa7gK8kwYMQjFCxUIE/fprZtg9p9kgKGtCiBUBgAk+Z+3Xlu5jrSAtEB4t8DtO3fRuc/PSlbPl4gePRrGDO6PAnl+8OU2ytqLlq9G74FDfbZP5EiRsHTONHyVPmTLgJDPhI48s+ZsB2BFAR1jzSFnprt1TWsz3b6vOv/MqjP7z0oD/uzGHeDE70D61CqDf0gFgylRIwf+dDIAIAMAgX+LQvcK3g4AuKomoaV6d2mPutWreMVoMgBgz4wyAGDPTvpRoZEMMNQFAEj+9+ChLhXg/nOSM6QFpAWkBUKMBW7cuo2Lly4rbU2PHj9B1KhRlB7IFEmT+tzB/PPadVSu2wjsvQwq9OvRGTUrV/D5dnsPHkarzj3AckZvY9qY4SiYL7e3l/0/9q4C3Kri+y7p7g5FFKVDUZRWpLu7uxukS7qRrke3dHcrGIigqIR0SDdSv/9/neOVx3vn3NPnnvfe7O97H37emT171px77syevde2Xd/BI8Cuw0CrmnKJvuDCvHjetKuRDAZvu2IrcP4y0KlBaBNZZvCTHHK0QXgXkQIgr7BIAQjvT7r6/OxOAVi4fCX6DRmpOiB/K/ibYYeIFAB9KIoUAH04BW8VFskAw5wDQJD/GX8wRQ+BgEDAWwgcPf4bdu7dL+U8nvjzpKpxvGke0rcHypf+l57dxmlcuHgJ1Ru2wN833GHPD256g1rV0btrBxtno6zKiQoBfbt3Qr0aVR233Y4Brt0Cdn4LRI8ul/3z3YIfOgocPw3UKCGHzmvJn2cBOhPeSgV8ludVa6YWsNJE5WJaGsLH5yICQF5HkQIQPp5nM7OwOwJg845daNNFvYJK+5ZN0bZZIzOmhuojIgD0wSgiAPThFLxVWEwDCFMOAOZ38obsKal6hQgEBAICgTCEAH9UV2/YhFnzF+P8xUu6LQ+aNA4F8gY7denuqd6Qh/5q9ZuB0QeBki8KF8TYoQMQM8a/dPEOGXL95k00btNJMcfU6JB1a1RBv+6djXbzRHvm1jPQ4+X/gFgxZKI9M8Lw/wf/khMmiicTFEYUEREA8kqLCICI8sSHnqfdEQBM6S1aoQZu37mjCOqmFQtBslU7REQA6ENRRADowylkq7hx4iBOHHsJgc1Zoq9XmHIAPH32DLdu3QYdAUIEAgIBgUBYQIA59jPnLcKyVWtBpnqj8v2uTVKdWTuldtPWOPTDT5LK7FkyIVuWzFIZu4tXruDwD0fw4OFDO4dT1UWm51kTx0gEOk6KHRUCBFGUkysUNnSrRQBUr1Qeg/t8GTYmYYOV/iIA9m5ajVQpktswilDhRQT425Az/xeKpk0aNRTFi/xbS9SA8Sw326Jjt1DpWkP79UTVCmUNaPLfVDUCoFB+MK1LiIyAPweA2TWOCNgyCoAlAVkaMCxImHIA3Lt3Hw8f/Xv1EBbQFTYKBAQCERqBNRu3oP/QUWDYpBlhLeT9m9eY6araZ+rseRj19RSJjG/MkP6g1zq4PH36DOu3bMPiFatw5Jfjto6tpIyHhblTJ+Dtt950dCypQsDo8Qha+G+dPAOjZczwLlbMn4kYjKUXEmEREBEA8tKLCIAI+xWA3REAPiTPnr+AeYuXg/+SA6dyudLInSuHrUCLCAB9cIoIAH04KbVKmDBBmNknhBkHAEuFXL9xU9z+m38uRU+BgEDAJQR4S9J70HDpIG1FGCY/dax9bPa//HoCleo0QotG9dClbUtN006d+QuTZgRh3WZr89AaiHV0Oc9PPvpQq6nlzwePGmfICZAyRXKsXDBLKvsnJGIjIDgA5PUXHAAR93tgNweAm0gKDgB9aAsOAH04KbWKFSsm4scLwbhrXp2jPcOMA4AhnHfu/FvI11FIhHKBgEBAIGAegRs3b6FWk5Ygw75VsZMA6fHjxyhZtQ5ix4qJtUvmSSH/emXLjt3oMWAw7t03F8mgZ5woUaKAIZ8Vy5TU09x0m5cvX6Jei3a6yh7GjBkTqxfOxjtvpzM9nugYfhAQDgDhAAg/T7O5mQgHgDncwlIv4QAwv1rcxzAN4I033jCvxKWeYcYBQIKQJ6QbFiIQEAgIBDyKgJ2Hf05x5tejUTh/XltmO37KDHw9fTbGDxuE0sWVczj9DUTiwG59v8L+bw/ZYo+akpaN66NzmxaOjsEIjcp1GuP02XN+x5kzZTzyf/Kxo7YI5WEHAeEAEA6AsPO0OmOpcAA4g6uXtAoHgLXVCCtpAGHCAcAbG26smQYgRCAgEBAIeBGBa39fR83GLQ0x/GvN49vt620JPWdOX/4S5aQb/F3rViBtmtRaQ6t+vmDpCvQfNtp0fz0dy5UshjFDBuhparrN2k1b0alnP9X+dhNQmTZUdPQMAsIBIBwAnnkYA2SIcAAECHgXhxUOAGtgR48eTSJu9noUQJhwADx6/Bh3796ztiKit0BAICAQcAiBS1eugsz6Fy9dxoc5syNP7g+QM2sW3L1/H3+dOy8RG/1y/DdDZfcYRvbd9g22WDxr/iIMHfO1pOvo/h2Iraf4u5+Rjx77FU3adVEt3WSH0SSAmjZuJOLHi2uHulA6WB7w0y/KKOpu0bAeurTT5khwxDCh1LMICAeAcAB49uF0yTDhAHAJ6AAOIxwA1sFPkjgxokaNYl2Rgxo87wAgc/Ot23fw9OlTB2EQqgUCAgGBgDkEyE9Stno9PH/+HIP79kC+PB+pKmLpveWr12P1hk2ag5Glf8aEUZrt9DT4+POS0nuUYldUwcXLV9CodQdbuA7U5vBW2jQImjwOb1qIWPCHT4nKtUCiw+BS4ovPMXHkYD2w6mpz/uIlicA2Xtw4iB8/HpIlSaKrn9caceP/17kLkpOLa8/5cH0YTZImVUqvmatoz8nTZ/D4yT9IkSwpkiU1vg6iCoAMq6gC4O7jTify3Xv3kDxpUpCUNJDiVBUAN+bkxSoAxPOv8+el9+r5i5elqjzp3gzse1VUAbD+NMaLFxexY8WyrshBDZ53ADx79hw3bt50EAKhWiAgEBAImEeAYeQMJ180czI+/jCXLkU8FI6ZOM1vlYA2TRuhQ6umuvT5a7R4xWr0GfyqksDu9d8gTepUlvVSAQ+FzTt0w+Efj9iiT0lJgvjxJUdIruxZbR8jJCt0zmxZsXDmJESPFs3UWPsOHsKOvftx4eIlKerj3IWLinqyZc6Eop8VlP4yvJPe71jkKbhxI/RvIDcYmd7LYMpOPZ3Ik7Bs5Vps2LpdimLRIoCkMyBn9qxoXKcmMmd8T88QjrZZtX4Tvv/pZyklh2tx9drfocZjmc3UKVOgYN5PUKFMSem//Un1hs3x48+/hGpSs0oFDOrV3dH5eEk5HZmMeFISli0lrkbl+InfsXPPftVukSJHQuO6tRAzRgypzW+//6laXjVHtiyOleJiaVS1CylGflmVrTv3SDwrvueWzraQQidiypTJpfdHjUrlwXekPzn911kpjTak0CHJEqdGxN/hcMqY4ZJNRoVzvXL1WqhuZFTnu1JL/jx1Rlc02rgpM6R3Qkhh1F6n1s21hkGSJInxTrq3NNv5a8ALgxW8BNi4GefOX8AdjehmlsflvqJR3ZqWx6Zd/O5qyZN//kHjNp0Um3Vs1UxXecZM778nOYkjqsSIEV1KA/CyeN4B8ODhI9y/f9/LGArbBAICgQiKwNKVa9Br0DBpE7V+2XzDKDCUvlOv/ooHxWnjRqBIoQKGdYbsUKpqbXCD5BOzmzR/hnTrOwgr1220bKs/BROGf4VSxYoYHoNrtGPPPkwfHzqaolzN+tJBgsKb7JXzZ5r60d68fScmz5r7ny4jRmbPkgnNGtZFiSKfKXbr2mcgeJgNKZ9+nBvzp8lpHXbK5avXMGPuAqxYswGsHGFGWM6xUZ2a+LxgPjPdTff55+lTrFi9DlOD5iseKLQU8yDA+uPVKpZTbCoiAGRY7I4AIMFomWp1/4tSUgJ/QM+uqF210n8fTZg6ExOmzVJcpyF9e6iuodYz4O9zOvY+K1tFsQlTlpbMnmpa/ZqNWzB5RpAmManSAHxmG9apoXqY9zmpQ/bN/2kezJk8zpDNTkQADBkzAbPnLw5lh97fVTqh+Y53WlihZuSgvqaG+fv6Dcyavxj8PaJz1YwwKrBZgzr46IOcZrrj7r37+LBQMVN9jXZaMH2iK2V9jdrlVvtIkSJJ1QAiR47s1pCGx/G8A+DW7dv45x8R/m94ZUUHgYBAwFEEGFJfqFRF0KNPpn4y9psRHlqGj52I+UtXgClPPtm7aTVSWQz3pI0M/w8u5UsVx+jB/c2Y6rfPxBmzMW7yDNv1+hSSUIfVAVo0qmdoDNrElIvdG1aG6pc5T0E8ffpM4hn4Zv4spHszrSHdTOeYOnuu6k2/EWW8QR87dCDoEAguas6VvB/nxjwbHQC8Ifxq5Di/USlG5sO2vL3q0rYlihcpbLSr4fZTg+ZJhwhfqothBcE6sOzj2CEDQkUyiAgAGSS7IwAq1m6EY7+dUF2yBrWqo3fXDq997o/Dg5E8K+bZ/y4aO3k6Js0IUrTTrINy0YpVmDZ7HsgjY1XoIOnZpX2oCKbOvfqDDoaQUiBvHgRNMuYAcCICgPw05KkJKYxwWrd0niYsLTp2x/bdezXbWW1QqWwpjBjYx5AaHroHjxpnq4M8S6b30btLB8OOAEZxfVCwqCH7zTZeOGOSxIUUkcXraQCedgCQ9Z+bElYBECIQEAgIBLyEQO+vhmPJN6slkxievnyutQ3n/u8Oo8OXfXHn7l3pFvr7Xdo8AVp4fLN2A7r3++q1ZnFix8Z3OzY4EiJbp1kb6XbQSalSvgyG9e+lewjfpv3UkW9f6xPcObJ41hRDm6lnz55JkRubtu3UbYeehqwh3KNTW9SvWe2/5p17D8CaDZtDdectO29Z7JCfjh5D6849wEOVE9KwdnV82bGtI7ch3GA3atMRjKaxU7gW7Vs0kaIzIkeKJKkWJIAywt8e/gF1m7dVhHvPxlWaqRTBO7b/sg82bNmuunQswzl70ljwRi2k8H25fss2xb7bVi+VHFB2Cfeh+YuXB6MVQgpv+g5sWWvo+abjt23Xnti594BdJkp66MSkMyJ4Gk7HHn2xbnNonMhXM3fqBEPjO0ECOHj0eAQtWBLKjvfeTY+Nyxdq2tesfRfbcVQatELpkhj1lf4IAEaXNW3fBawQZLfwndSxdXM0b1hXN9s89xa5C5ew2xRFfYxOY5RaRJaoUaMicaKEutfHbaw87QAQ4f9uPw5iPIGAQEAPAszLLl6xxmtNj3+32/Khmg7PLr0HSJtdbnqtilroZ7/unVG3hnIoq9kxfQdqHtA3b99lOsxRz/i8/Z48ZhjozNCSMZOmYfLMOQiZm+yLWGC5QZYd1CvcRDVq3RG//Kp+Y6lXl1q7qhXKYEjfntLGwWkHAG/eRoyf7HiZ3RxZM2PquBG2lLX04caQ7Hot20ucC05J8JKUwgEgo2yXA2DekuUYOHyM6tIxEmP1wtmIGTOmYhvyMTAqQ0mUogasPCO79x9Ek7adFVW0a94Y7Vo00a3+9p07aNiqI8h74ITQecWINDpPKMIBYA/KRhwAjOwYNGIs6Cx2UujEGT/8KySIH09zGOEA0ITI1gb8/U6cKJFnqwF41gHAUNibt247/uWxdbWFMoGAQCBCINB38AjwBz64MDSQIYJ2yIk/TiLT+9YJ3ujt549+SGFqAVMM7BTe4PAm58c9W/H39euo37I9mPfolPB2iOGryZMl9TsEKzSc+PMkgt/yE9+yNeqhfcumaNuskW4T6fhp3LqjoXKOupWHaFimeFGMGzYQTnEAMJe3a9+BIOmYW8LbkIkjhxiKtlCzjYe/pu06a5IT2jE3EoS1atIAggNARtMODgASh9Zq0kp1eRIlTIA1i+Zost7ze8zvc0hhWg/fRXZJmy49sXnHLkV1h3ZslG769AjfIQ1btge5NpwWH9+L4ACwB2k9HAAk0Os9aLiuSj/2WAXpOzJ59FBNwkTBAWAX4vr1eDkNwLMOALL/37x167WcWP2Qi5YCAYGAQMA5BJhHF5IVneGmDDv1ivDwnbdYWVVzjN58a82rdLU6UvjppFFDpaYMJ+dNudLmXEuX3s956zGgR1eULv6FYhfm6PcYIJf0Y6irr0Qjbc34XgaM/qqf3qGk9S5RuaZupwaZyDOkf1sqYciqCzyQ+ErokfX6p5+PaYbcN61fW3KEKxEsWuUAMJKuQfLFj3LlxJtp5ZJ/qVOlxL179yVHiK/iAW3Um8e8elEQsmbKqBv7kA1ZXaF01TrgZluPkOzsrX/XIW3qlIgWLTrOX7yIS5ev4NzFS1JOOx0i/oT8DAuWrhBVAGzgACDje7maDVSZ21mFg1VV+B3SkhVr1uPL/splO78eMRgli36upULzcyUuFV8nn6NOU8n/38TzAFayci3FNAKl/mR/5zuV7xB+58iqzu8bv2d8h9AJpsTuH1wXMWB+fHjmAGAayJm/zmkuwYatO8CKCCElfbo3wXXUEjLba1U5aNahq99qFsHHYKRX1syZpHcTD/GMeKHD/u/rN3H56lUpremHn3+RIm60JEb06Fi1cLbfqjJMOyHfhJY8ffYMU1Xa8bdWTyWESuVKh5nysFp4WPncy9UAPOsAePT4Me5qlMewsiiir0BAICAQMIPArn0H0LRdF8WuJNcjyZ4X5NcTf6B8rQaqprDk2eaVi/8rq2XFZt+NesjKBWSRb9O1F/YceD3/3spYSn2LfV4IPTq2lZj8fcLD/8DhoyWSRgrJpHxl87hxJuO7EeE8yPavJYwCYbmy9zO8o9VUOtjPWbTUb/UAllRTKmFnpQqALy3Cn4G8ga1eqTzq1ayqO2x/49YdUmSMFg8En711S+ebLhNVuW5jHD3+m198aX+tKpVQu3olTftJbLZi7XrMWbhUOlipCXO9lQ5cNSpXwFe9I04ZQCsRADyEMJXCV31DCevxwwapOvWU2ucuXFyxnJoZkjsl/SSXJFO9kiwNmqb7XRKy7KiSPqY7VKtQFg1qVXvtfab2TPIdwugrRjmpCSO+lCIOwksVAM0X7b8NWnfpgS07dodqzmo7/O2yKjPmLsTwcf55WXjQr12tkvRu0lsmj06fmfMWYeHy0ES2wW3mJQSjZlg+0Yr4I3qcPHoY+HsrRB8CTOdMmiSxIoeJPg3OtfKsA4BesMeP5Y2bEIGAQEAg4BUEmLPK3FUlYRjolpVLdOXjOT0ffzmrvrFZOqpX5/aWTSF7PJn2f9gdmmmaypVSJiwPqqCAxFe5c+bAvm8PSbXrg8vBreuQLGkSU8OShI+5+P6kUL5PMXxAb6n0j1HZe/A7MExXqyZ0cL1mHQD7Dh5Cw9avM6qHtJes/ZyLHo4FpbnyxpEkidxIqonZyhks/cYScP6kTdNG6NCqqdFlkNqz5CLTLoyIcAC8QmvfptV+w/bVwtF9Goym5bDfyAmTMS1IuQyrUVJCpXUvXqmm4s2xXpZ66uRBnRU9/EnVCmXRq0t7U987OlmZ6x8yMs3feMIBIKNjhwPg+59+Rs3GLf2ur1EC25DK+JvWd8hIvxEBLCc7cdQQI6+vUG2FA8ASfKE6x48fD7FUeEzsHcmYNk86AMi2Si87qwAIEQgIBAQCXkKAP/L8sVcTp8rsGcVg+ep16DHA/0aAJDUr5s7QFWqrNv7z58+lUoM8NA7tp87Oz9uREeMnBSyt6/fv94HkWEaF4colq9RWJTUkhswP79CyqSW2X47ToGV73XXAzVQBIBt1ySq1VA8JxKd7+9ZSTXGrwnSHxm07Kx6cfLq7tGuJFg31l3VkVEvFOo1UKwMxDHbCiMH4vGA+S+bzdrpJu8660z2qVSwH1p6PKGKWBNDfTTqxM3t44XenUOlKis8FOT7oVDArPx87jir1lPtzzbn2WkL7ilWqCUZEKQkZ3b/s1A6slmFFmJJDjhLyDOiR8FIFQM9c2UYtAoPvi+njR+lVE6odLyxLVK6lmo7BWvB07NSrUdX0GME7srIPK/yoSZ9uHV+rJGN0UKZD5chfRLEbnQv8ngrRjwDTABLEj29pf6B/NP0tPekAYMjmnTuhiav0T0u0FAgIBAQCziCQq0BRsBSSP2FuefnS7pTbUbNjyqy5GD1xqiYIzE9fv3SeqVsnKt+2ay9aduousU7zVtefMES8XffemjbZ3SBunDg4sk+5XJjWWOQx4A29ksSMEQNjhw7AF4ULaqnR9TlvXjr27Icde/ZptjfjANDaODLPvWwJ7VxYTeP+bcDvCWu8nz1/QbWLEQK1L8pXU9VFMkg+g740D702qrUj9wLLi2mlGrA/UyUG9/nS6pBhpr8/BwDJRRlyHlL89WFbq6VUm3fopvi94XPBEn1mpefAoVi2KnR/IySDdOyxzKuS8N00afRQkNPDDuE7hO9YRoBpCasEzJkyXqvZa58/ePgQOfMrc66Q/4WOYKOiVgaQaVQbli0wqk61vaoDoFB+TB830vQ4ZPufu3iZan8nqu5opaT9sHuzdOg0I/4iAMyusRk7wksfpgEwMpCOIC+JJx0AIvzfS4+IsEUgIBAIjsC7uT7VBYhVojNdg/hpxFxE3rrrEbPh2NTNTdWBQ9/j6P4deobCkV+Oo3GbjoZCVXUp9tOoYN5PTJVVJNlWoVIVVTXPmjgGDP23U168fIkKtRpokicadQAwvSBvsTJ4+lS5LFWzBnXQrX1rO6ci6Tpz9jwq1G6gmg7QsVUztG7aUHNcf6kLrLe8ZeViiSzNTuFGuGjF6ppxe5H5AAAgAElEQVR1vEUEwCvUlULueQNOtn61FBfyXKxbMhcJEyQwvXx8B9Vv0U6xP0uq8h1gVMhXwEoqSjf3jerWRM9OyuMFH0frHWKEQ0Cv/XrfISICQEbUSgQALyw/+aK0Komo2d8erbVmhDQjrPZ/e0ixqd73qlJnEQGghb6xzxklmChRQkSLGtVYR4dbe84BwIeanncR/u/wygv1AgGBgCkEsn5SWBf7OPPN1y2Zp7s8lClj/HTyleXTq7dzmxZo2bi+3uZSO+ab+sL/SdylV9yo3x7cFrM3MGMnT8ekGUGK0zJSE1ovLr52p878hbI16vstg2vUAUBW51FfT1E0hWRps74e4xhREfOTSZzJ9L6QkjRxYhzYulZzbN5qMoJESb7s2AZN6tU2CrOu9gcP/4B6zdv6bSscAK/gCekAYKWGSnUa4c9TZxQxJOnd6oWzJQZ0q/J52SqKJI5mUwvUKgxwQ7934yrNEoWcjz9+gtrVKmNAD2VCWatY6HmHCAeAjLIVBwArg/QfNlpxuRh9smnFIt1kf0bXnFUl8hUrq7gf4Y0zI1/M3DoLB4DRldBuTz6duHHjaDd0sYXnHAAsP3Hr1u2A5Ym6iL0YSiAgEAiDCOhJAfBNi6R0C2dMAsM87RSGHLZr0UQqLacmvtB8I+P66kbr7TN/yQoMGD4aZsptMdKL4fW//HpC73Cm25klAstXvJzi7S/Xkzr1sjibMVyL7M4oCWD+EuUVqwnEjh1L2iiaJfzTOzcSRbLigZJo5ZX6q19thIhNr60h25G8TakUo6+dIAF8hVhIEkCtUGWGoDMU3Q7xdxj7ftcmwxEGanwvnxXIhxkT9OWMf/pFGcVyn6xSwXcI04icEpJl8j2iJoIEUEbGCgmgGkEk9S6eNQUffZDTqeWV9KqlT/CzEQP7gFVpjIogATSKmHZ7RqmZIQjW1my+heccAA8ePsL9+/fNz0j0FAgIBAQCDiKgVnJKbUjWO2dNa6uleXz6fURaZO/3R9ZGIrNyNY3d6PNHavGsyciZLasuBEmORZKsn/ZuM3UYfvbsGViaaefeA7rGM9OIN4sMDzcqDK1s0EqZLb9ujSpgVIGTcvvOHXxatCxIsqgkRiIAWPqKOCuJG3PhuOcuXARz+P/3v/+FMoP1zvkdURNW3WD1DSVh+T0ewJ2U4yd+R4Va6mkKIgLgFfrBnW1k5ucNuJoM698LZEa3SxiO/fFnJf8r/RlcL8P1GbavV8i4XrSCMimf3tQfvtfII6EkJL8kCaaTwndIniKlVUkzRQSAjL7ZCAB/aScsybdttbLD0841//v6DRQoWUExatrsb5+IALBzhWRdjBpKnCgRokY1TkRsvzX/2vTwypnQv8ZOjaZD763bt/HPP091tBRNBAICAYGA+wgw30+pFrg/S3ignj/9a8u3PdxQNu/QVQrr4+0CibPUhPm2dFYYFUYVLJs7A++ke8tvV9am560yvdrfbVdnJNYanwfCYWMnYtb8RVpNTX1u9pDBigXT5ygTUO1ct8L2fHOlyfm7PTXiAOj91XAs+Wa1In5uzYWDN27TCUwHCCncHLFKg1q4KkkmGdESUnh7enjXJsvfKz0PVulqdfDHydOKTYUD4BUsPgcAUydIfqeU9sHWZETv272THugNtWFEEiOTQorRA5na9588EzvWLtfF6K12O8vnnTgpkSUamqyOxnT80QGoJMIBIKNi1gHA362Z85R5drQc9DqWTncTNaJKKmB0F1MRjIhwABhBS3/buHHjIk7sWPo7ONzSUxEAzPu/fuOmCP93eNGFeoGAQMA8Amqh1FoaP8iRTSKiMxtqfey3E6jRsAVITDV6cH+w3KCWZMv7uWrpKX999RDC+aoMmAkjVRp78YrV6DN4uNaUDH1OzJfNmW6oj6+x2uGbIZ10vrgh/qIQjKQAMJJBiSzKrrXTiwUP/3QCKMnWVUuRPt2bip+VqVYXv588FeqzmlUqYFCv7nqHt9TO3/MpUgBeQcsUAO7lGH2kVpPeKWI0WuHv5n7FvBm6o5vyFCkl8VGFlF5dOugu16dWmcAM+77Zh9cfeaaZ77+/w+Hk0cNQ7PNChk0dMmYCGNkWUjJmeBfrl803rE+tg5ozxGwKgD8H7cSRgw2nnJid6PmLl1RL/i6ZPRW5c+UwpFqkABiCS3fjaNGigak/dAB6QTzlAHj0+DHu3r3nBVyEDQIBgYBAQBEBfyWdtCDjhmbRrCmGw+V5205SOIZ0kjGdDL96RG0DGrIvf5AYhl2hdAmUKloEzAvXEtY9JtFU47q10KOTf5I0LV2+z7lZZVUBhvJaFd4mk4BJ7VCppb9s9Xo48efJUM3IvdCueWOt7rZ8zoNUxo8KKDrFjUQAqJXP69quFZo3rGuLrXqUMJ2B81ESf0ztmfMUVKxeMG7YQJQpbl/ZQn9zYDWDYhWVQ8IjWgTAd9//iDrN2ijCRUdOi45dpeoPSsKwZJL+kfzPKVF7R1etUAZD+/XSHHb77r1o0TG0Y4kRJ99uX6/biet7R4YckKH/TAFwQ/gOeT93fsWhRASADIvZCACmBTE9yMsyclBfVCxT0pCJIgLAEFy6G3NPkjhRQlPEjLoHMdDQUw4AUf7PwMqJpgIBgUBAEFi47Bv0G6qPAErJwAzvpMeC6RN1Vwdg3WXm2vOwXapYEUwY/pXuefvLQaUShvlXKFNSOvinVKjdrTYQQ6EZEk1hGC/Dee0Schc0bN1B8fbNyBh0StA5YVZy5C+iWNpp+IDeqFyutFm1hvvlLVYWzPMMKUYiANRKV44dOhBlS7hzgPbZz6oRt27fCTWfgb26oVaV0CUXeQvL21glYXQHozzcELLZswKIkogIgFeocD1+OnpMESfefq1ZNMfQu8bM2qq996SUkZ0bNZ0Pao5ToxEnXvneqUUziAgA+ekyGwHAEpE8t3hZ2rdsirbNGhkyUUQAGIJLd2OvlQP0jAOAeWL8oVcjPNKNsGgoEBAICAQcRICHMR7KrAhzP2d+PQbvvZteU03d5m3x7eEfpNDVhTMnIXq0aJp9gjcIyVnAnP3ypUqgXMliyJLpfUO6fI1ZTo5l5ShGybX0DLj/u8NS/rAZIT6jh/QHS3+ZFX+HTjpvePvullSu2xhHj/8Waji9EQA+rgYle91gqQ45LuvBn/gjdGRF0/q10b1D6FtlHiarNVCOeNm7abUredS+Oaht+CNaBADfR3wvGZFo0aKCNe+zZc5kpJuptuQVKViqIq5cvRaq/5C+PcD1UhN/xHmbv1mEd9O/rcsmf987M2HZugZVaVS+VgP8euKPUJ+KCAAZEjMRAE+fPgMjk7wuvP1nFIAREREARtAy1pYVhOLEiW2sk0OtPeMAeP78BW7euqVKGOPQ/IVagYBAQCBgGAHWtbZavo5VASaNHArWYFeTL/sPBmtRp0ieDOuWzDWVU0gW7gXLvpEOxOVLl8AnuT/QrLmuBUhwHoTObVqgZWNj1Qa09PsOfdPGjZDmr0QAp6QjdcoUmPn1aDDKworwwM2Dt5K4SZrH8dt264VN23aGMiXvx7kxb9rXmtPkxp8HACUxcqDRHEhnA0Z3MNUjpFQoXRKjvgq9UV27aSs69eynqP3UkdCEgjrNMNWMee2MUAkpRm+GTQ3uoU6HfvgJtZu2NmyRkRx8w8pDdCCp6NAxob8fJE5dPneGqnoSf5IAMKRoVaoI2f7Hn39B9YbNFccxW5bULCZMZ2BaQ0jhb0/QpHGG1Pq7HTZaRtY3MNdJiQTW7hKfbbr0xOYdu0LN94vCBTF1rDH+GX8pQYYAdbixGb4JJ9bY4WmGGfXkAWAagBfEMw4Akf/vhcdB2CAQEAjoQcBHgKenrVabAT26oHa1yqGa8YadN+0kDfxm/kwwd9aMsIZ6jBjRDUcOqI3FvHjmx/vETIih1jyO/HIcVes3lcKFGaXAlIPJs+ZIN+EXL11+rXue3B9IN/J0bNhVc/nPU2dQqmptRTNXLZztyi2mb3C1fGa9EQD+IlbmTp0A3gK6KSWr1MbJ02dCDanGJbFjzz4wJFtJfti9BQnix3PN/MJlKod6/jh49UrlMbjPl67ZEeiB/EUAJEuaRDFlhTYniB8fqxcFIU2qlI5Pge+9DwsVUxzHn+OrSLmqUsnKkPL1iMEoWfRz3XaTtJLklUrie6/pVmaxIfkayNsQUswcDpmSljP/F4oWTRo1FMWLKKfJ+JuCWrWE9zO8gw3LlCuxmIGE/DJbd+4J1fXzQvkxfdxIQyovX72GgiWdLT9qyCCVxnodxcG7+3MAmF1jO+YSHnQwDSBJ4sSIEiVywKfjGQeAyP8P+LMgDBAICAR0IsB8fBI82SUha7Hzxpc3v5RAHNL8zYtlj1j+yCdkfSb7s53y87HjEu8Bb7i5gQkpZ89fADeiWTNltHPY/3T5C4F0ewOkRuBnBwcAD608vLop2T79TJHkUc0RxnQBpg0oydrFc5E543uuma+W0y04AF4tAdNKWnTsBh7AlYSOTDo0zVZDMbLYauXRGtapAZZpCyk/HDmKGo1ahPr/yZIkwcFt64wMLVVA+KCgMr+GWbZ8QwYEa/xZ2Sq4cPFSqO6CA0CGxAwHgD9HCNPs0muU0TW7lkb7Zc2cUUrTMyKCA8AIWsbbxo8fD7EcJEHVa5EnHADM12L5P7KVChEICAQEAmEBgcr1muDosV9tM7VQvk8lgr8/T5+Rbr8pX/XuDh4uvCRKIdxH9m0Dc9vskr0Hv0Oj1h1h9NbNrvGpJ1eBorj/4EEolU5wHviz+/0P8+HFy5ehmuiNAGBHNSdCi0b10KVtSzth86vrxs1bICeFkjB1o3D+vKE+unP3HnIXVi556eZB6tKVqyhUKjRJIQ2OaBwA/qoAkJfh8pWrqN2kleJzS7wYTj9/+kREjhTJ0WdPzVHLd9X3uzYhSpQor43fre8grFy3MZRNZqOc1JxdbtaI52TU3iGCA0BeajMcAOz33of5FNOW+Vs+a+IYR59tJ5ULDgAn0QWY/hk/nnuRa2qz8YQD4OmzZ7h585aziAvtAgGBgEDARgT85XiaHYakgAzZ5qHHzvJ6Zu1R6kcmdDKiB5f+X3ZGnepVbBtm4fKV6DdkJEYM7INKZZUZ4G0bTEURUwCYChBS6teshj7dOjo9vKTfHwGeEQeAWhpB9iyZsHLBbFfmwkHWbNiMzr0HKI63ZeVi1TQXtYOU2k2uExNavWETuvQeqKg6ojkA/KUA+PLb5y9ZgQHDR6suRZXyZTCsv3ZJPqtryRt93uyHlJDOxcePH4Mkj/88ffpaU5buOrBlLXira1TU0l2ciJpSs+37n35GzcbKTj7hAJBRM+sAKFqhOv46F7rcJavrbFm1xOjj4pn2wgHg7FJEjRpV4gFgOkAgxRMOgAcPH+H+feVwsUCCI8YWCAgEBAL+EGjStjN27z9oO0jMZWcorddEbeMfL24c7Fi73BRJodIch4yZgNnzF2Nov56oWsFaxQWzGKqtbdo0qbFz7XJXfrxZbpJlJ5XEiAOg91fDseSb1Yp6mGPLXFs3RO0wxrF/O7QXZIpXkuKVauL0X2dDfcRD2bfb1ruyFmrkhTRKOABeLU1wgju1G3VfazrS6FBzUjZs2Y72X/YJNUTI8PelK9eg16DQqUwsk8lymWakcZtO2HMgNFElIw9+3L0FsWPHMqPWUJ8+g4dj8Qrl775wAMhQmnUAqD3fPNjxN4K/FWFRhAPA2VWjU5G/XZEcjoDSmkXAHQAM/2f+/5Mnr98oaRkuPhcICAQEAoFG4PzFSyhZuVaoWyOrdnGDyMMvS/h4SSbOmI1xk5UZtMsUL4pxw8xtlEPO0ZezqlYb3g1MZsxdiOHjXnEdBB9z+vhR0qbRSWHY/8eflVDNpTbiACDzNRmwlaR21UoY0LOrk1ORdJNYjQRrSqLl8Oo7eAQWrVil2Hf+tK9BPgQnhWUh8xYtoxrSLhwAr9AP7gBgWWcy4SuVsWQPboBnTxoLktE5JUwtzVe8HJh+Elx4SDuwdS2Y309RS+laNmc6PsiRzZR504Lmg1VYlESrHKGpAUN0Iv55ipRSfYcIB4AMmFkHwLrN29Cxh3KJPUbEMTIuLIpwADi/aokSJbSNmNmstQF3ALx8+RK3bt/Bs2fPzM5B9BMICAQEAgFDgAcTHlCcELdztLXm0KZrL2zeHrokna9f764d0KBWdS01fj8PXmUgECR1PuN46OPmWUmMHL7NgsHIEkYhqIkREkDqyFusrCI7O/MRv9263vHbSIaDMyxcSSaOGiKVqVQTltxk6U0lcePwPXfxMgwaMVbVPkEC+AqafZtWI2WK5P/9j9t37qBsjfq4eu1vRfz4/K2cPwvvpn/b7FdFs5+a47JdiyZo17wx1LgCMr2fAeuWzNPUr9Yg0O8QfxU0aLMgAZRXzgwJIPuppY3ws5gxYuDA1nVgdFxYE0EC6PyKkQQ1boCfjYA7AOidpWeWjgAhAgGBgEAgLCLAmtisje2EsKzSmCEDAu4t5tzUch6Dz3v4gN6oXE6Z6E0PPsGdDKO/6ofypUvo6eZIm6btumDXvgOKuhntwKgHp0St5rxvPKNOCF9ZSSV7zd6A6Z37wcM/oF7ztorNkydLKuVYa0nxijVw+uw5xWbrls4Da4Y7IWRzJx+E2gGWY4oygK+QJwlgqmAOAH5Cp16Vuk1UI6XYfs3iObalEIV8DtTIJ1MkT4b9m9fAl3IUsh85CshVYEXU0gCok0RxJIxzSlg9g1U01ESUAZSRMVMG0Idp6y49sGXHbkWIvebA1/uciTKAepEy3y5atGgSD0AgJeAOgMdPnuDOnbuBxECMLRAQCAgELCHAW65KdZsollqypPjfzjmyZcHMCaMc2yDrsZHEfyQA1CNmSQGZL8sNs0/cLrkXcm6sGc3a0UoSM2ZMbFg2H286kOfJMosst+hPjEYAMNWOJGdq0rVdKzRvqFy3XM+aq7VhvexyNepLqX5KwioE3Chrib+UDJJurV06zxEnWctO3bFt116/5okIgFfwhIwA8H3CQxIPS2riNCFl5179sWbjllDDz5gwCl37DAr1fCaIH0+6wY0eLZrWo+n38+AlXUM2TJggATatWGiKYFDLKDWnRvB+IgJARsNsBAD7+iNq5edOV7Jh9Mr2PfvQoqH2O1TrmfF9LiIA9CJlvh1TkJIkTowoUSKbV2KxZ8AdAPfu3cfDR48sTkN0FwgIBAQCgUWAbMAVajcE8+eckNQpU0j5sqyjHQg59tsJVKytHIatZE/ej3NjaP9eoN165PiJ39GsfdfXwtQXzZwslQwLpLAEHasyKAlr0LMWvZ3i77Y8+DhGIwDYt3u/r/DN2g2q5s6b9jW4bnZK+VoN8OuJP1RVshwbD0Jacv3mTXz6hfptbM0qFTCoV3ctNYY+15veIyIAXsGqFAHg+3Ts5OmYNCNIdQ2YBsJ0ECfkyC/H/yuvGlx/sqRJFFNjmjWog27tW9tiygcFi4KRJEpi5hZey6gDh75H/Rbatd/NjP3g4UPkzP+FoglmHbaDR49H0ILQrPkkJyVJqV1CZy6duiHFSgQAdfmL8uDny+fOQK7sWe2axn96ePiv2bgVpDSbEkUxbEBvyw4rKhcRALYvlaLChAkTIEb06O4MpjBKwB0A12/cBIlKhAgEBAICgbCOwOEfj6Bei3aOvdNYv3rKmGHg4c9t8Uckp2YL8yA7tmqGBrWr+2W8Zdm/waPG4enT17lgdq5b4cgNuxHstA6BdFBMHDkEiRJqH2K1xuVNc6ee/cDIOC0x4wC49vd1KZz97j3lqjvcjPTv0cVy2DNtv3L1Gtp2642fjx1XnQoPWDxo6ZWhY77GrPmLVJs3rF0dvbp00KvOb7sFS1eg/zD1MnbBOwsHwCs0/DkA2KpZ+y7YuVc5rYaft27aUHpnOCFaaTXBxwxOZmjVFq2SiHR8jBzUB4wqsio84DLaQc87RDgAZLStOgBOnj4DlnxUE75X+33Z2daKNkxN69ijH+iQ8Um2zJkw8+vRlkPLhQPA6rdQX/+4ceMijguVQNSsCagD4PnzF7h+44Y+pEQrgYBAQCAQBhAgeRsZ1xky75TYkZtq1LaV6zaCZY/MCMtd5ciSGdn+v+589iyZETtWTJw5d15Kmfj52K/g7ZySnDoSuoSWmfGt9mnUuiP2HvxOVU3SxIkxdexwMFXDrIyZNA2TZ87R3d2MA4DK/dUF9w3O26TBfXqABG1mhM6iL/sNfm1zGlKP2VroaiUBffpz58qByaOHWXLIdO49AGs2bNY9deEAeAWVlgOAh4tKdWXiPTUh50m5ksV046+3od53mBOcGHWbtwXLqKoJSRCnjx9pyeE5YvwkTJ+j/8ZcOADk1bDqAKAOPQ7yLwoXxLD+PZEgfny9j2yodnTeTpw+C0ELlyrqYFULprVkyfS+6TGEA8A0dIY6xogRXVf0myGlBhoH1AHADfLt23cMmCuaCgQEAgIB7yPAQxYJ5IJ75+22mjl/Xdq1tFutqr45i5biq5HjXBuvQN48CJrk3nj+Jvb3jRsoUammahivry9rmjeqW1N32gP7bd+9V9q0M5fUiBjlAAium7fovE33JwzLr1G5POrVrAo6OPQIy2ItWr5ScjL4E+bsr14UZOrGM3iVCLUxWGO5Sb1aYG4+2Zb1yuoNmzBl1jyc/uus3i5SO8EB8AouNQ6A4IBevHQZTA1Ri0RhWyvl9/wtHnkw1PgofP3mTB4nMeTbKYy+KVapht8UMT6rrKLC75yRiCK+Q1hyUM2RqjYPwQEgI2OFAyA4tv7K5PracV1rVamEqhXLGvqdoLN81oIlWL5qrWbZYavzERwAdn7z1XVFjRpVitYgH0AgJKAOgAcPHuL+A+W8qECAIcYUCAgEBAJ2IfDb73+iXou2qvnjdozD0NHRQ/rbkvenZQ9J6UhO55YM6NEFtatVdms4zXH03PD4lLByA2+FeasXkhGdobkXLl7G4R9/wuwFS3D+4iXVsd9KmwbvpE+HnXv2h2pjxQFAZf7Yq0MOxtvYXNmz4c20qZEmVUqkSZ1KIu+9ePkKLly6hDNnz2PF6vWgo0RLGFWweuEcpE/3plZT1c+nzJqL0ROnavZnSHWNSuWkag20OSTrMh105y9cAqN25i1ZHqpWfPABPsyZXUpRIRdGSBEOgFeI6HEAsPV33/+IOs3aqK4hy6eRX4PrZqeM+noKWBFDTfid27F2uZ1D/qeLJIQMz9cjVSuUQcUypZDuzbQgT0Fw4TuEzy1TzmYtWAw6VNSE37M306SRnvGQIhwAMiJWD8zBcW3brRdI/KhH+E75rGA+vPt2Ouk551oHzwnnu4b8Kbv3fys5ivUIo9AWTJ8olSE0K8IBYBY5Y/0iRYqEpEkS+02PNKbRWOuAOgBIXPHkiXNhssagEK0FAgIBgYC9CPBwV7dZG1y6ctVexcG0Zc2UEUGTxzoeSrZ201YpP90tObhtHRjO6CXhIXHg8DGGTXr7rTeletAXLl3GLZ1Rb2Qh/2b+LEycPhur1m8KNaZVBwAVduzRF7y1d0t4Mz99/CiQ8d2qDBg+GsytNiLcFHOjTWb38xcvakZ0+HRzY861aNqus2KkhnAAvFoFvQ4A9tDiWSDuqxbOBrlP7BJyUxQoWUFVXd/unVCvRlW7hgulhzf1IydMNqyfB3nicP7iZYn0TY/wtnnVwiCM/noK+P4OKcIBICNipwPgn6dPUaNhC0VHoZ41s9KGpImLZ02VfmusiHAAWEHPWN9EiRK6coGjZFXAHAD/+9//cPPWbTx79jrpkzHoRGuBgEBAIOBtBHjgY86rv1saqzOQKgRMHgeGVjslP/78C6o3bO6U+tf0Mn9xzSL9+fCuGPXvILyJadO1l2NEjxyGt+QMgc6Y4V2o5aOb5QAIidXX02djwtSZ4G+yk/Leu+kxZ/L4ULeZVsacGjQPoyZMsaJCs2+m9zNI1TeYBlG1flPFMOtqFcthSF/1Eneag4SxBsxlZ067khglzyOvCHPz1YQkm/OnT0TkSJFsQ0mNDZ4Oom+3rzeUNmLGKEYCdOszEC9evjTTXVcf/iYETR4vRdqoOfry5fkIc6dO0KXP14hRu7kKFFXsY3cVAL4zNi73Xw7ViPGqVQAK5pMck3bJ48ePpWg5Esg6/V712Vwo36cYN2ygLc4yVjLKkb+IIhys0sHIQyH2IMC0n7gWHTZmLQmoA4AVAF68eGHWdtFPICAQEAh4HgGGaTIKwMnNHkFwukIA67kX9HNzZudCkMToswL57FRpqy6uKUsWOsHxwHVkDrKPULBrn4GORQD4QPFXq9wO4EiyNX7oQFM5/1rjs6whyxs6ISRJI6GgjwyxWoNmIgJAI3zfSASAb81qNm7plzfC7hKPaukHtatWwoCeXZ14lELp3P/tIbTs3AM8LNotdFrR2eZLeWHklogAUE97sjMCIPhakgulW7+vJLJbJ6V7hzZoWl+9CoHRsUUEgFHEzLePFi2a5aoNZkcPmAPg6bNnuHnzllm7RT+BgEBAIOB5BM6ev4AKtRpKB8V2LZogUqQ3MG7yDEftHjmoLyqWKenIGJ+XreI3Z92OQZ2sBW6HfT4df546g+Ydu9m6uSNL9KDe3V4j3XPDAcA5Md+0Xfc+ts6Hels2ro/ObVrYCX0oXSyJ1bXPIE1yN71GMA+3Q6umaFLv9U21cADICPrL3zfjAJDqmNeoj6vX/lZdol6d26NhnRp6l1CznVI1iU0rFiLDO+k1+9rVgN+5lp2+9Dtvo2O1aFQPbZs3fi2sWDgAZBTVeE+ccgBwTJKdj500XUp3YXqAnUIHJR1W5K2wU4QDwE40/esiASA5PsgH4LYEzAHw4OEj3L+vXIvYbRDEeAIBgYBAwG4EyHBdvmZ9iSiNJGosbUVZv2UbuvQe6GgIefOGddG1XSu7pyQRpZnJgddrCG+/t69ZFuuUHgoAACAASURBVDCPuF47g7fbuHUHpsyeixN/nDTTXepDHof2LZsoRj245QDwGc/D9NKVa3WTTilNOkXyZKhTvTKqVShniM3cNID/brSXfLMaM+YuBBnXzUqF0iXRpW0LcA4hRTgAZETsdgBQJ6s7VKnbxO8hyc7IIIZn9x084r8lzpP7AyycMcnsY2OpH6NYSEz417nzpvXwENutfSu883a6UDqEA0CGJBAOAN9iMKx+3eatWL56HY4e/830OrMjK+TUqVZZ4i5wQoQDwAlU1XUmTpwI0aJGdXdQAAFzAAgCQNfXWgwoEBAIuITA8+fPwbBWlmXKlT0rFs+agihRovw3+g9HjkplAp2sgkImejodSHhml5CzpUTlWjh34aJdKl/T42T0giMGB1PKQ9Gs+YvBA7QeYYWAPB/mQpkSRfHRBzlVu7jtAPAZQuJKlvRbtmqdbtKxwvnzStUPin5WUA8EjrVZsWY9ps+ZL1Un0CMkXCxVtAiaNajjl3W+/7DR+PPU6VAqixTKj8Z1a+kZKly0YYWTr0Ypl+j8esRg0w68LTt2Y+7iZaoYxYoZE6MH90f8eHEt40gm/RYduuHZ8+eSLt6cF8z7iWW9VhSw0si02fN1E8gxNaVo4YJo1qAuSACnJpNmBOHAoe9DfZw9S2Z82VG9EoOSPuLWuE0nxaE6tmrm912mZt/CZd9gw9YdoT5+K21qDO3Xywqkr/Vl9N3hn46E0kc2fqejlIIPeurMX1i2eh3IpcHfUh64/Qkrr3AfQdJG/q4bKW1qBjxGLTRq3dHWNTZjR0TpkyBBfEtVG8ziFBAHAEkx/r5+Ay8dJEAxC4joJxAQCAgErCLgu3HxsYcrbVh529OoTSfbQ66D2+5EhQDeXlSp18R2cqOGtaujV5cOVqEPeH/m9J48c1ZimT93/iL+OncBt27fRtrUqaQyeryhy5ktCxLEj6/LVjWStLwf58a8aV/r0mG1EQl7+Zt94+YtXP37Om7cvInYsWMhWZLESJY0qfSv3eXarNrM/ixLyHJpXANfucKHjx4iUYIEUtWM1KlS4pOPPkCm9zLYMZzQIRCwBQESx/L9wRQyvkP47+07d6V3Bpn9GZ1C56GPJ8SWQYWSgCFw5+5dqUIMy8Py36hRoiBRogRIkigR3n/v3ddSwgJmpBjYMQQY+RgnTmzH9KspDogD4PnzF7iuo16w62iIAQUCAgGBgEUEfGWeeOhfwzrWqVKqamSaQKM2HXH02K8WR1Xvzjr0ZHpmKTq7hGXpeDC1i+E4vBz+7cI3uB6mi6zeELoMoJsOACfmJXQKBAQCAgGBgEAgoiMQM2YM3RcCdmIVEAcAiTBu3bpt5zyELoGAQEAg4AkEsuf7XArpWz53hhS2p0fadusFMrE7JQwZnDZuBJjnapeQVZqRDlZlUK/uIMu3EGUE6rdopxi+G5xXQmAnEBAICAQEAgIBgUDYQyBQlQAC4gB49Pgx7t69F/ZWSVgsEBAICAQ0EOg1aJhE0mO0Vu6I8ZMwfc4Cx/BlHe1hA3rbWiGABIc9BgyRchmNCutTTx07UqpTLUQdgSLlqipyLrjBri/WRSAgEBAICAQEAgIB5xCIHDmyVAnAbQmIA+D+/QeO1E92GzwxnkBAICAQCIkASZJixohhCpilK9eADgQnhfWCWTfYTtmwZTsGjRwr5YhrScoUydG2WSNUq1hOq2mE/5wpFhk/KoAXL16EwmJwny8lwj2n5fE/QMzoTo8i9AsEBAICAYGAQCDiIcBSgEmTJAYdAW5KQBwAogKAm0vs3bEu/w3cuQc8eAw8egI8eAg8eAQ8ew7wexAjGhD9379YMYGE8YAEcYFECYDo7lfM8C6QHrbswhXg+m3gzn3g9l3gxct/1zEekCg+8E5a54w/dR64fe/V2HymfM9Q0oRAWvXUfOeM0qF5/7eH0LprT7BskFNSsujnGPVVP1srBNDWwz8ekaIByDj909Fj/5lPHoRC+fOiUN5P8Hmh/E5Ny3a9J0+fAQm5QgrJuPyxbttlCEns8hYtq6iOvA758nxk11CKeq7fAjbsAWqXA6K6uzdxbF78rTl78d/3wj3g3kMgdgwgQXwgYVwgTQr5PSFEIBDREGCZ+jOX5H0Zfzvv3gdiRJe/D/HjAqmSAskSRzRUxHwFAs4jEIhKAAFxAJBR+CnfNEIiHAJ/XQR+Ow38eVY+9JuVxAmANMmBdGmAd9+UnQVCvIMAbw15cPjjL/82pUoOVPociG/jhpvZRSt3Apev+R87Y3qgdCFvPjt/nDyNhq07SMzrTgkZpGdOGCWxoTshPjZ8Hv7JXB0WZdSEKZgaNC+U6WTtPbRjI6JFc9YTuWzVWvQcOFQRuu1rloFVJpyW4yfld3bV4sAbbzg9mrP66RRcuwt4rPHbU/RT4OPsztoitAsEvITApb+B1dtlx5g/yZsT+CyPlywXtggEwj4C5GmKGzeOqxMJiAOAm1qlkEZXZy4GcxWB3YeBH44D/zxzZtjs7wOf5AB4sysksAjw5mD+WuD+Q312sEx91WJAutT62vtrdfYSsGwL8EzncxY3NlCnrByN4DVhOH2Dlu3x+8lTjpnGCgGzJ40Fa9ILCY3A3oPfqdZDHvVVX1QoXdJR2IpXqonTf50NNUbqlCmwZ+MqR8cOrnzHd0CkN8L2xp+/QQdClwBXxZDRSTVKWYP4x59/wfN/68xb0xS43hnfywClMqaBs0iMbDcCP/4GbN6nX2uKpEC9skBUZ/2f+g0SLQUCYRyBQBABuu4A4MH/+o2btpWPCuNrHu7NP3cZWL9HDilzWqJElm90s4qSzk5D7Vf/qh3AbwbPrHTcNK1q/YZx2lLgRuiIbb/2Zn4XqFgkoJCpDk4+gVadv8S+g4ccMzBWrJiYPm4kPvnoQ8fGCKuKmYaRq2BRvHz5MtQUPsiRDcvmTHdsansOfIvGbTop6u/QqinaNG3k2NghFV+8BqzfDeTNBWR/z7VhbRuIvz+TlwD/+58xlRW+ALK8Y6xP8NYfFioGlvoMyzJn8jjk/1Rc+YblNfRn+z9PgfEL9DvNfboYBcBoACECAYGAdQQiRYokEQGSD8Atcd0B8OSff3BbIafSrQmLcdxBgCHg2w4Cx/50Z7zgoxT5RI4GEOI+Asz3n77M3LiViwIMyzcrJ84AK7eZ6928GpDEo9EjPHz2GTwCJAh0SpyoEOCUrW7rbda+C3buPaA47IZlCxzhAqDjp0y1uors/9woHNi6FkkTO5+My0y9hRuBWNGBlEmBX/4Ayn/uXf4MtWdjzQ7guEGnJHUx1axFdfNPnHAAmMdO9HQHAaORMT6rSAzatraIAnBnlcQo4R0BHvyTJE6MKLzJdElcdwA8ePAQ9x88cGl6YphAIMDDf9BKmUQmUFKpKJDJwmEyUHaH9XEP/ATs/t7cLHjTxhs3s8LDP50AZqTwx0C+XGZ6utdn1vxFGD5ukuJttF1WNGtQB13btXLVC22X7U7p2f/dYSkVQ0kyvZcBy+ZON131Qc3mdt17Y+PWHYofk0SRERtOyPMXAKO2fOScdOCeuQCU/zdChp99sxVoWClsEeUNnmYeLSvOQeEAMI+76OkOAlOWALfumhurekmZg0mIQEAgYB2BxIkTIZqLeTWuOwBEBQDrD4mXNTBSdt5a4JIGAZvTc0gQD2hd0+lRhP6QCKzZCZA0zIwkTwI0qWymp9xn5grg2k1z/bO9B5T7zFxfN3tt3blHSglwUooXKYwxQwZYqhCwe/9BJIwfHyQaDA9SonItnDqjzGiZJ/cHYJh0VJt+uFesWY8v+w9WhY2Hf6cqKZC3g4d8XxrVd0cBVmAJHvY/aTGQJAHAzX9YEJKaTVpk3tIqxYD3TVJkCAeAedxFT+cRePk/YPgMgP+aEUGWaQY10UcgoIxAwoQJECO6ezV3XXUAsKYx8/8FAWD4ffzNhlo6gUjDikCqZE5oFjrVEAhaBbC8oxlhmb4vm5jpKfcZNhNQKJeuS2HqZECDirqaBrzR8RO/o2GrjqAz1SnJmikjgiaPNVUhYNO2nejcuz+mjx+F/J987JSJruqlQ6NJ286qYxYpVADTxo2wbNOCpSvQf9hoVT1cl9WLgiyPE1LBmYtA+jSv/u/ijXKo/8PHwKa9ACOq4sSSU7r+vgUU+AAgeWdYEFaeWbTBvKVWcp1zFy6OOyxLEoZlzpTx4eZ7HIaXwRHTb94Bpi41r/qDzEDJAub7i54CAYHAKwTixYuL2LFiuQaJqw4A5rKyAgAdAULCHwI//y6XfvOKCO+0+ysxOgh4YqHCZ/u68kHDqPDmcsICo71etWc+Y6cG5vu73fPy1Wuo36Id/jp33rGhzVQImDp7HkZPnIpeXdqjQS0LydOOzcq84jZdemLzjl2qCgrm/QR9u3cyXZqvx4DBWL56vap+lh7csHwBuC52y/ZvgehRgZgxgLfTyKXA9hwG6pYDWFlj1/cAUxNZLaN4PrldWJEffwU27zdvbY6MQJlC5vuLngIBryLAsphLN5m37u3UQK0y5vuLngIBgcArBNwuBeiqA+D58xe4cVNUAAiPDzzJoiYuApj/7xUhESAJAYW4gwD9ekMskqIzBYCpAEaFof9MAbAiPZtZr0JgZXyjfcml0rRdF/xw5KjRrrrbx4wRAy0b10fT+rX9hrjTuTtg2GgsXL4StatWwoCeXXWPEVYa0nldpHw1PH782K/JDWtXR7sWTcADux5Zt3kbpgfNx4k//efOsFwjnQxOybj5chnV2v9u6A8fA05fAGpaLIXnlL169e79Edj3g97WodsxxzmspDuYn6XoGRER+OVPYJ26T1MTEr4vmlXTbCYaCAQEAjoQiBkzBhLEd68mtasOgKfPnuHmzVs6YBBNwhoCrBPNfFEvyUdZgWL5vGRR+LfFCtkW0WlSBUhugtz875vADIsOgF7Nw+b6dO7VH2s2bnHU+LRpUqNxnRrI98nHePutV6xPLE+4Y+9+bNq2Azdv3UaBvHkQNGmco7YEUvmOPfvQvEM3XSbk/Tg38ub5CJ9+nBs5smb+rw8dCGcvXMR3h3/E7IVLcOWqNmFKi0b10KVtS13jmmnEW/IHj4CT5+WSmGS/p7CEa9Qo8q1/WJX9PwF7TBKTcs7CARBWV17YrYXAsZPA2p1ardQ/Fw4A89iJngKBkAhEixYNiRO5V47KVQeAKAEYPh94sv0zj0yhVHZAJ8zDP50AQtxBQEQAuIOz0igTZ8zGuMkzXDGAzgAy1Z7+6+xr4733bnqsmDsTscgaF45l3pLlGDh8jKEZMhrg7bfS4sKlK4a5G5o3rCtVZnBCGLl15QYQLapc5o85wau2AzVKvUrFuXodSJHUidHd0SkiANzBWYwS9hAQEQBhb82ExeEXgShRoiBpEhM3YCYhcdUB8PDRI9y7d9+kqaKbVxFYthk4ec571jE3jTlqQtxBQDgA3MFZbZT1W7ahS++BeP78ueuGJEyQAOuWzEWK5BGDdXPUhCmYGjTPcZxHD+6P8qWKOzIOOVv2/Qi8nw44f0Vm/mfa1IWrwPbvgDqlw0eNb+EAcOTxEUrDAQLCARAOFlFMIdwg8MYbbyB5sqSulWF21QFw//4DPHj4MNwslpgIwNv/yYu9hwTLVDE37Y03vGdbeLVIOAACv7LkAyAvAPkB3BKWrVk8ewqyZc7k1pCeGGfLjt3o0megJieAGWMZBjhjwmhkz+Icpnxv1y8P3L4PrN4JlMwPvJNWtvbCFSBtSjOWe6+PcAB4b02ERd5AQDgAvLEOwgqBgA+BpEmSIAoZd10QVx0Ad+/dw6NH/gmUXJizGMJGBKzmV9poyn+qeOhvzFzyRE5oFzrVEBAOAG88G6wMwAoBrBTgtNBjPY116QuG4SRxCyCdPnsOzdp1wbkLFy1oeb1rzmxZMWnUEOkmwClh1QySf32YBTj4M1ChCEAizUhvAO+lc2rUwOgVDoDA4C5G9T4CwgHg/TUSFkYsBBImTABeqrghrjoAWLf6yRMP0cS7gXA4H4PM69w4WpHo0YB30wKpkgHx4sglpviYsAb1oyfAtRvAlevAXR2Xmm+lAvLlkktZCXEfAUEC6D7mSiPyXduwVUccP/G7owZ1a98azRrUcXQMryv/5+lTLF25BtOC5uPa39dNmRs5cmQUL1IY9WpURe5cOUzp0NPp9zNAssRyOb/x8+Vb/rKF5OotSzYClYu9IgDUoy8stLHqpBYkgGFhlYWNZhAQJIBmUBN9BALOIRAvXlzEjmWiFrYJk1x1ANy4eQvPnj0zYabo4kUESBhF8j8rkio5UKsUQCeAlnCTevGq7HD430u5daTIQKwY8l+ShOFv86qFidc+Fw4A76wID6Ztu/bEzr0HHDGqSvkyGNa/lyO6w6rSjVt3YNe+A2C1gHv3tT2W8ePFRa2qlVC3ehUkS2qi/qVOoJ69AKYvBd59C7j8N1AsL/DiJbB+NxA3NnD1JlCyAJD1XZ0Kw1Az4QAIQ4slTHUVAeEAcBVuMZhAQBMBHv7pBHBDXHUAsI7yixcv3JiXGMMFBKxurBLEA5pWBqLpOPy7MB0xhA0ICAeADSDaqOJ///sfho2diFnzF9moFfj4w1yYP30iIkeKZKve8KTs6LFfce36Ddy9dx93793F8+cvkCRxIiRPmhRJkiRCsiRJXCn5c+MOwDJ/dLIW/ghg+P+STUC1EkD8OMD12wDLeYVXsfo7JSIAwuuTIeYlHADiGRAIeAuBGDGig6TKbohrDgBuRBkeyX+FhA8EFq4Hzl4yPxfB0m8eO6/2DJQD4NotYOZya6j0am6tv5d7M0S9z+AReGlDrc50b6bF6kVBiBM7tpenLGwLhkDQaiBNMqBoXvl/MqVq4z6gXtnwwfTvb7FZ6WDvD+YfB+EAMI+d6OltBI79CazdZd5GOg5JtixEICAQsAcBN0sBuuYA4O3H9Rs37EFIaPEEAqODgCdPzZkSNSrQtaFg6TeHnjd7CRJAb66Lz6p9Bw+hVecv8fjJE9OG0jO9auFspEkVTijiTSNhT0c6ZBYs+wY5smRGjmxZ7FH6rxY6xbjUrIjyRiRg3hqg0hcyBwDl4jUgTXJbh/SkMkEC6MllEUZ5AAFBAuiBRRAmCASCIUA+ICfTAYOD7ZoDgPmot27dFgsdThB4+AgYN9/8ZFh7uooz5a3NGyV6WkJAOAAswedK599PnkKDlu1BPhajEi1aVCwNmhbhyv0ZxUmt/YuXLyUOnJAMv5169kPJokVQ9LOC/3Vl2607dqNk0c/9Dn/6AhAtyusl+549B5ZuAvh9TJ4YOH4KqFceePkCWLMLqFMWiOkOybBd0FnSIxwAluATncMxAsIBEI4XV0wtTCIQKVIkRysABcQBwFunO3fuhskFEUaHRuCvS8Ci9eaRKZFfLkElJPwgIBwAYWMtmYpVq0krw6Xrvh4xWPNAGjYQcMfKPQe+xd/Xb2LXvv3o0bEt6rZoh696d8f8JSvQpF4tHP7xCFIkT4bN23ehWsVy+OnoL/jog1z47Y8/UKRQATRr3xUzJ4zG+xneUTX4wWNgyQaZvT9hPLnZz78Df98EiuUDNu+TOVY+zyN/dvKcTJiaOgLc/PtAEw4Ad553MUrYQ0A4AMLemgmLwzcC4dIB8ODhI9y/fz98r1wEmt2ho8D278xPuG454E0RRWweQA/2FA4ADy6Kiklnzp5H5bqNcf+BNlM9VXRo1RRtmjYKOxP0gKUk/yPpbdN2nTF8QG906T0Qo4f0x7KVa5EqZXIMHzcRxw7uQre+g/BBzuyYu2gpBvXqjiPHjqNyudKo3aQVtq7SLrPCUH+y+dcuA8SIBuw6BKRMCvx6CkifFsiVCZi2FGhe3QOgBMAE4QAIAOhiyDCBgHAAhIllEkZGIATeeOMN6WLADXEtBeDevft4+OiRG3MSY7iAwLaDwOFj5gdqUV2U7DOPnjd7CgeAN9dFzaqDh3+Q0gG0iAHLlSyGMUMGhK3JecDavoNHoEHtGmjXrRdGDe6HL/sN/s8B8GaaVBg9cSp2b1iFAcNHo3D+vBgyajwmjPgKCeLHk1iAazRqge1rlumaCW/2fzgO1CwNnDoPrN8DlP8MeDsN8P1x4PxlOUogIopwAETEVRdz1oOAcADoQUm0EQi4h0C4dADcvnMHT5784x6KYiRHEeCN09E/zA/RqT4QM4b5/qKn9xAQDgDvrYmWRSQF3Lpzj2qzXNmzYvGsKSAzrRBjCGzevlPKw3/2/DlSJk+Gn4/9is8K5MWx335HwgTxJWWPHz/BP0//QaoUKRA3bhxs27kHBfN9gpzZsmL6nAUolO9TvykA1EEiVt78Myrr+h2gTCFg0z7gwhUgSmQgWRL5/0VUEQ6AiLryYt5aCAgHgBZC4nOBgLsIhEsHwM1bt/H0qUnKeHfxF6PpQOCbbcDvZ3Q0VGjyxhtAz2bm+ope3kVAOAC8uzZqlvGQ2qZrL8WPyfS/ZvFcxI8XN+xNLIJYfPMOsGQjULsskCAusGEPkCQhkCd7BAFAxzSFA0AHSKJJhERAOAAi5LKLSXscgZQp3CHpcS0F4PqNm3j+/LnHYRfm6UWABIAkAjQjcWIC7euZ6Sn6eBkB4QDw8uoo28Z38oeFi+Mhy3oEEx76v5k/C+neTBv2JhUBLH7+Qr7l53eOfvUbd4CGlYDoUYHFG4DcWYAM6SIAEDqmKBwAOkASTSIkAsIBECGXXUza4wiEOwfA39dvSIRIQsIHAkErgcvXzc0lfjygTU1zfUUv7yIgHADeXRt/limlATDs/6MPcobNCUUAqw8eAegEKJhbnuyPv8oM/zVKAf88BW7dlYkAhQDCASCeAoGAMgLCASCeDIGA9xAIdw4Alp7SIpvy3jIIi9QQmLoUYPipGWG5qlZhyAHAGzZuqplrSxqLqFGAmDGB+HHMzN6+Pv88A3hx+/CxXAucnArxAmzT4GnW5tekily73KhcvwVMX2601+vtezW31t+u3nzOuK6PuK7R5LJtcWPbpT20HpLN/XDk6H8fkPCPxH92yYNHwI3b8nfo6TP5j8/uy5dy7nqM6PIfa9Pz31gxw2ad+rsP5DWjI4xzYEi+U8Lb/6wZgLQp5BGI8axvgFyZgYIfOjWqrJfOBa4n3zucL/99+IR8BkB0rl8MgFFexIB/8WMDqdyJaFSc+P6fgD3fm8fk3TeB6iXN97ezJ98LLP3I7xDf98Saf4EU7gP4/r3/CHj2DIgTC4gfF3grlbtWPf5Hfi75x9/sZIllouFA/yYGR4HfFWn9nsrrxvdd7Jju4hR8tOMngTU7zY+fNCHQrJr5/lZ6Xrkh/04Sy2fP5d8Ufi/IexI92qvfE+l3hd+T6EDUqFZGdL8vf1Ok4Lw3ZPu572SUl5DwjYBwAITv9Q2Ts7v/ALjzQN64r9oub/zMCDcIFYoo9yTXGHNY3X7JceNy/irw10XgynV5Y/voifznT6JGll/K3Iwlig+8nVouvWWnc+DxE+DcZeDsZbm+9/2H8o/CM5WAGtoUg5vv6LJNWd4F3n/bzEoZ7xMoBwBxmbHCuL3Be7jtAOD3h2t69iJw/ba8rvf8VOXj5sW3CeDGi+v6jg0R+nmKlAI5WiitmjRAp9bWPCGMDCIB3cVrwKVr8rzMCA8Q/Eufxjt167nZ5Hvi7CX5PcG58V3BzaeScM14GKYDJ0USIF1qufwpN6hW5PQF4KffgIpfyBte3nJznEzpnSFX5XwZYcC/2/eMW873efo3gQxvyc+sm4fWsOgAYGlHVm44f0V2uPgcvWrI+5xn/G1NmxLI/I45R6qRlWW1ie+Oyr9NSkJHf75cQI6MRrQab/vnWeDQLzJWSsLfQHJiZMvg3gGQTgjfb/btu/KhP0SW1Wum0hEqOXRiyk69zO8CKZMYx8Joj2MngbVhwAHA9+tfF+TfFN/vi9G5sj3fw+lSAW+mAt5L5+57SM1eRnJduCo/L5evAfceAg8eqv+mUE/sWPJeIE5s+Z2f8W1n3vtmMBZ9rCMgHADWMRQaLCLAW6Vvfwa42TR722/WBG5okieRf7h5A+OUcF7cPBw5Ye8IvHngwYXOADP2c5P942/yQePaDeu28SCSMR2QJYM9h0Y1iwLlAAgrEQDc2B/5d13t+E7xe5LpHXkTwMOlUXn06DGy5/tc6laiyGeYOGqIURVSe/KB/PEXwM242QO/v4H5ffowC5AzoxyB46bwAMb3A501V02mPYW0N3ki4K3UQI735ZtKM8IyrLSLDr/UKYAin8jOALuEt08HfgJ+PS3fstkpqZMDeXPKm3CnJaw4AEiqS6x5EKDT16rwO8MoEToKeRi3UxiBQgeUHuEa0+Fv9/eWh+qF6+Qbfz3C71nDivZ+R4KPS+fY8VOyQ1fr4kCPvXRc0JHD3+wkCfT0MN7GyxEAdJDzN4V/Zy4an5ueHnS0kC/FF0mlp48dbRjlx+/PmQvqDjSj43Cvye8693mMHBQSdhEQDoCwu3bhwvKtB+T60V6Q1MmAqsVlr6edsu0gwE2008If7wIfyl59LeFmZv+P8kbQKeGh8ePsQP4P7B8hUA4Ar0cAXPobOHAEOHnWfsx9Gnn7xzXlQVmvzF+yQqpDny1zJiwNmoZo0YzFF/52Cth5COBh0Q2JGwcomc8dgjs63vYfMV/tRC8edBB+ksP9kGk1++jA4cGfDkinhY6AInnkW2unxOsOAJbTpaPdDoegGoapkskOIkafWJUF64wfWkhIWa241ZFf9ecBat5qOXLKiHyQGShZwEgP7bbH/pTXz6gt2ppfteBlCNePEYZ2ihcjAJgqtuuwzGvilnBvVjyf8xEBdAzxWeG7lVGnTkn294HP8shRYULCHgLhzgFw9drf+B+TI4V4HoHDvwDbvvWWmQwdrVbCHpsYOr9wLcBDmZvCG4gCHwAZ04ce1Y0DYshRE8QDin5q7y2ccAC8jjKjZ0jYphae6sTzX5lRQQAAIABJREFUlzQRUCK/9mb/3v0HKFy6IuLFjYtVC2cjYQL910y8Fd+8z3wlEKvz5uaGN8hOiFZIsRNjUmeqpLIjgBEdgRLetq3Z5ezmVGludIJ8ngfgs2u3eNEBwLDfn08A3x71n/ZjNxZZ3wWK5DV/MOClAC8HzAirVPAZt0N2fy87qcwI+YfsiIjgDS7X746JlBgzdrMP9w78zbaL18BrDgBiuvswQD4Ht4WH5XoV7Hk2QtpOB7l08HfRqcG0q/wfyr8pQsIWAsIBELbWK9xYy7zW2Su9OZ3yn8shjVZl9Q7g11NWtZjvz01Y+WAcCLsOAQd/Nq/Pak9uvun9pkPAqgTKAeDFFADWZP/5d6uImu8vbfY/lUm5lKTP4OFYt2kbVi8KMlTuj7m/K7eqc1CYt9hYz3KfAdneM9ZHq/Xq7c5G32iNz8+ZI1+5qHv5yj6bSJTHw3IghfNWcpBasclrDgBy6Sze6OyNsT+8mA5GR/SnJhxoo2b7z032N+776YAqNkUBWCEhLvwRkM9C9BtD07l+dqTmmX2uC31kTwSfl1IAvtnmfLSVFt7kbmpW1d4Q+j/OAiu2aI3s3OdMBWLUi9uknM7NKPxrFg6A8L/Gnpzhxr3258PbNVHmONcuY00b62VPW2pNhx29mXNWtQTANASGEAZauCmsUVL71ljLzkA5ALyUAsDQvuVbZULJQAuJpeqUUc4zb9GxO+rVrIq8H/9bS06HsVY3jDqG0N2Ejo32dXU399uQIcVLN8okU14QVsKoUdr8Ta2ROZBga9U2mevFC1KxiL50Kb22eskBQEflog1y1YZAC9MuapbSn5tPQs85q61Z3a2JzFlhRZgqQQeAWSH/RpOq5nqTm2fReuDOfXP97ezFyhq1S1k7rHohAoC/l0s3G08rsRPL4LqsOoiC62JEA/kyvCBffALkEdEAXlgKTRuEA0ATItHACQSWbXE2T9mKzQwPpXfWijC3jCHZQkIjQJImbgit5OMGygHglQgAliNasF5m8/WKkPOhdlnrrODky6DDyktCbhCrRHIMN5272tkcbDOYMcy3Xnl7K4qEtIMHmsUbzDH7m5mT3j4kjSOhlR3iFQcAb4znr5PLYXpFyAlAx6+e8miMUmO0mhUhDwD5AKwIORPW77aiAejexDgZIB0PfE8EIjxdbbZMqahVxnxVEasOXatlAIkl3z+MPPWKsHxr61rWrbHj+2Lditc1fPGpTKwtxNsICAeAt9cn3Fo3f627+cpGgCQBWLvaRnqEbsvQPTKvClFGgLczVUuaJxsKlAPAKxEAgU4vUXuuGQlQu7RcWcOMkJmc5F9ek88+BvLmsmYVb/RYxcCLwlJgjSo7Z9nMFcC1m87pt6K5Ril7KpZ4wQHAQ/+M5e6RZRrBXa8TgDn3zL23IrkyAaUKWtEA/PIHsM6iA8AoDwBvqWet9J6TkEimTCpHRpopLRroCACvXjh1a6w/MkbpaWaa3NJN1p5zp3rb8ZvplG1Cr4yAcACIJyEgCHg5BYA30/XKWYNl2jL9ZYOsjRR2e9MJUL2UuZyxiOwAYEk2fn+8Kqw1XaecuUiAmd8ENudVDVPmMZM8zqyQcIrVGbwsdhyalObn9bnHigE0r26dmdsLDoAlG72TYqH0LLDSTu1y/sPzWZJ24Xpr3xQ70nbI30NHqxVpUBHgnPWKF/LT/dmaIilQpyxA4jcjEkgHwIUrwLy1Rqx1ry1Ty9S4c7SsIMfHjBXeihQJabOTJLpa+IjPtREIdw6AK1c9FBOrjX+EbWGF5ddp0OzYCJspYeT0vLyonz9+vCUxUruZRT6GTLc2myaVzd1S8xaTt5lWpGcz4I03zGlgBAJviF6+NNffrV5JEsppNEbm+cufwLpdbllobJwyhYAcGY318bX28i1NyBnZRYDq08uqIwxn9nphnrfTALVKm1tfX6+9PwL7fjCvgySp1Uua72/Hzbn50fX3ZAlRksupyYsXwOgg6+SfjSsBPLCaFVbpWG6RVM1IdImX90TBMfw4G1A0rzFUrb7braQAePUyhukw3RoZw9HXmr//QauBqx5KaVCaCX//G3OvldjcPEUvZxEQDgBn8RXaVRB4/ASYvBggKZbXxKjXXsn+zfvdLcXiNQyN2FPgQ6Cgfn44SXVEjQCYs8r9spJG1jJ4WzICsx62XglaBVx2uWSmXtusvBPGz/cGGZueuUaLBnSooy9XW0sfw5mnrQDuuli+TMsmf5+zpOWHWcxrCGQEAMn++JyFFWlT2z/nxMrtwInT1mZjlcHejnSkKsWA99/Wngdz1L+eb93poT2SPS1aVAfI+q5XAhUBYAehpN45Gm1HcsWGFYz2ktv/cBzYYrJMprkRzfeyI6LW/Oiipz8EhANAPB8BQ4Cly1jCzEvCcl8s+2VVeFM7exXA2wwh/hGgJ7xTff1kSRE1AoDM8bxNDSvC6I52dfRFAdAhOGauN2fG2wvmx0cyEbXhxXecFspFPrGnpjPrUe+0SOamZaudn0eJDDSpYuxgE3z8QEYA7PgO+O6onWg4q4uOFjpc1OTX0wBLZVqRVMmAhhXNa7Dj8Ki30oRV55H5WZrraXSfFKgIAC+nH5UtDGR/3zj+3P9MWhJ2HKucIVNqrZA+G0dJ9NCDgHAA6EFJtHEMAeb6MefPC8KDaOsaQGyVeuZGbfQim7nROTB/keGxCePLpcJu35eZvMk0bee6lf0MyG6g1nqgIgACWQXAzvxQEnKx3GXCeHLu843bwK17AOd3/orRp0S9PZmj306trY8lKtdaDP9nFQIeLMj+HTcWEDc2cOsucPe+/O/VG8DJcwDra+sVHgobVAJY0suMeDX81N9ciBsdN1aFEV58V4Ql4W0tb23NiNVDnNkUAEZaTFhgTzQdc7v5vk+THIgfF4gcGaAzm9+f81eBOzatJ7+rnRqoo/z0KTAyyMwqvN6nQz0gdkxzeuxI99JbZWLcPGPvJbUZMYInfRqZd4As85EjAdf5br8rlx5lhQE7hPw9xJbj6ZFAVQGwg1OGB9fcmeUSt3w3Um7eBe7cld9vZy8b3wuZ/a5z7N/PANwL2CGM4uDzwpQ9ft8fPpL3AfzOs7zwc5susOjooMNDiLcQEA4Ab61HhLSGObInzgD0uNv1A6UXSLKWJ0sEZHgTyJLBPCGL2ngsO3P8FHDuInDt1uutuDHhCzhRfPlPOmTHkgl2+MMaLSrAjRJDaKWX8i2AeYl2HtDU7KZtLKXEMDU1oR1rd9vjieaBtK4B4sWI5gDgMzBxsd6nWr1d/HhAjRLyD76a8JC8cQ/wwMBBWU1XlneACl9o282yf3SYmRV+b5hrqIdQieRJN+7I9aC5eeN7R0n4THLTkiCeOauI47LN5voq9WI+c8Z08hzptOHh7P4j+eDAzVogHXIh7WW1A1Y9sEsyvi07rMhEzrKFxIDfibsPAZJ8nb4o/2uHtK8nOzuNSqAcAHbljhNjRr/5K9VHdn5yDdghWrfjdjC3G3UsB5+XHc7eSl8Amd7xj5ZdUULvpAUqFvVP0GcnT0TpQkBOnbwogXIAWN0nfJwdKPqpvqedDiPfxciZi+oOHavEeHalAWqtH9+v6/fa87tCh1HH+vaklulbDdFKDwLCAaAHJdHGVQS4Qb9zH3j5P2DVDtkraUa4SaQHXkmiRJEPQUbZbM3YEbzP5etAtCjyoYK3i2aEtd8ZbnraoTKDxI05z/HjaFv37IVcK/m3U9pttVp0a+KfHTp4f6s/7Az1NUNMY8emsFdzLSRCf771AMCNvhWhs6l+eYBOLy0hN8fKrdbL1mnd9PnssJrzq/emTWneTD+4cFWOfnjx/+GVJJxKkUSOjrAiZJ6241DKGyiG5WuxidN5uusw8MdfVqyW+1oh3WJ/u6JV6IRhOTc9+cZ8H27aa70EXuGPgXwmSj4GygEwcaH1OZOrg5wdeoQHHTp3Hj3R01q9DQ+PPISoiR0H44zpgcpFzdlJgjUSrloRkjryttef2BEllPVdoLzKXifk2HxPMPLy/kMrMwMypQcq6cQ2EA4Aq7wYVitJ8Pnhfo/7VzrV6LxMldTaIZikqnQAWJWapYD0afVpOfQLsP1bfW39tTIypvXRhAY9CAgHgB6URJuAIWBlc8NDduuaATPd8YGtHpqUDDQT8sxwzSlLrROdNaok/0jqkUA5ABgax9I7VsSMA2DsXGsbbh7EmcfOsFC9wg3U5CUAQ4ytiJ5SR/PXWotsaVMTYHSDV8Tq5tM3DyObbF8fuwhIm1Q1l/rAgyGfV6tiJkyWzuO5a6wdiPkc8XkyKoFwANjBC8IQ4JoGKyBYPdARW60cfTt4QawwrTPCje8lK8KSeW+lUtfA8Pzpy6yMIOdWGy1bbEeFAzrlSAaoRwJBAmjVgZPhLaBaCT2zc6+N1Ug5WkqHKitdGRFGsjGizYrYxS1jxQbR93UEhANAPBGeRkA4ANSXh7fv00gG88C+JTQS8hZ81D/OAisslkyqXAxgGKoeiUgOAOYZMp/aipj98f3xV4AHSiuih0Hfar641kbbiv1m+jIihtFLVsTMxt43Hr+L/E5akRIFgA8NVHHwjWXHzS0PF4zSMRMlZcf3hSUBmQtvRALhACDxHwkArYhRRnffWIwCYKqHWSHXToe6/nvbUU5XLw9JSEvsSOHRcmr/9BuwaZ9ZBOV+ZkvaWo3S4XezexN9tgfCAWC1/Cp5X+gE9ZLMXgkwrdSsJE8iPy9GhY5VXgZY4QTInRUons/oyKL9/7F3FWBXVF13SXe8dIogEhKCgB2UiIS0dCMSIg2KioWCAgISEgLS3V0CAgKigCCYqChId9f3P+te7+/ry52ZM+fMzJ37cvbz8OD3cWKfNXNn5qyz99puIqAJADfR1WMrI/DJVOCc5AZX9iRH2WkPB/jhN2DuKucmFDmtNZqNKu48tZE1O8x0pAgA6jiMmy27wmA/uxEAqgrKPP1/uYl4ekXc1aliLRIGS30DlXJxVrXF1a6Y/d4s0cRSTSomu3HhnE4ImNkJK469zmUbgZ37VVYOqIaLqqriW6nUh1vdl98AG3fIr1sm4kGV6Cl8L8BcfBljqskcxXeP1bPQCX0Dmbr1xMOJKAeryKRF6wBujmVN5p4JzeWETodo2p6qyKtMSpITBA6rE4mkzMlePzv9rt8APvzMTo/b2zIdhmkxMsaqHKzOIWuy7xPZ+XQ/awQ0AWCNkW4RQQQ0AWAOPnUShnDjfVX9Iql8THD2GcvUdAnKlgEeFci9vdPKAKpuqKxyba3unHFzghtKWRMR4mKuLUM2ZY0kR4ta6nn7svPH7aeqPk3Bv1a11LxR/T1SA4T12u2a6v1CbZa29ezO+t/2TMGgMj6fFTKWLWMwZcaORaIM4OCJas9+EXLOCAPq9IyYZgeh29t2bwEkNVGSdyKVRjYVUDX66a67gFfbmJdBHTFdrbICBVYptCpj1HkZpFhpoVMjILWAVpAqiS1DADiRwqFCkMlcE7M+FK1lRIysMR2mRwuxsrzh5lAt68qIKkZWafMPApoA8M+10J6EQUAlBYAiXu0lcjmj7UKobhBD65UNEw/13/A1wDBYWXuiFPDkg2K9VU+lo0kEcMzsoECdrFUvBxTNL9sbWLIB2P2DfH8rtWGOPH0pQOVkFaO+QePqYuKVKvNY9aVmwofjrVqZ/7sIZlYzOHECZjciiGlJH46z8sz8352K5pi0MCjuKGsMb7aTguB1CoATqQ7dW6oJ4aoSECInrBPmBcXUVKxd/WClHTumuuGxEpFj9Q6W/1Mx2YoVoTlVI686NBTTlVGNppAhAFjalgKLqvZQcaDCw6qjqPffvBNYv11+HNUDHlaZoXikrFELg6l62vyDgCYA/HMttCdhENARANa3hWp4XWgGkVxtM29UQ0KpQk01ahGLFAHgdQoAIzv4ka1iVmGoVmOrnoRRSImCSmbmRJWD0PiPPgCULiZXys0KC5F/J5FBQkPFeAJuVqpRZGwn7h2rUm1x/eCGmxtvFZPNaY475/bvgNUK6tXNagA5Tcqgxp3P6xQA1VNVJ3KcVXUArFIAiPGWXcAX21TuKKDCI8BDxeyNwc0WN12yRsV3RiUZmWo9dycOOJjCoVI1pGcrIHEia4RUv1FkCAAnyMjQyvgs5uGEVUlHayTkW8xcDlDXQNZUyw+qvk/8FE0hi2F866cJgPh2RePZeu60CAAK+rE8z5WrANX1r90Arl0P/mFIIeupsoQh/wT+O2FQHZ6ntKom+jI3/KBR1CMQ2SiG5o4UAeB1GUCWNmMot6ypqGCH5lTNw7USwuI8TohIxsWICvqliwK5ssqiJ9dPNRScpUl5MuuEqYorli4CPGNDuGn7HoBK1bLmxP0ampunxjw9lrWKjwLMHxc1ryMAVCO/iuQHni8nurrw7XgiyJNBGUudEujU2LrnqbPAqBnW7cxa5MkBNKpqb4zFXwAkWWSNgrYUtjUyllZjiTVZUylxGJpz9kqAFQFkLEmSYEi5iEUiAoB+qVaXibs23rMURuVBhdfaAKrRNirpPsRBtSqHrMC0yP2l28ghoAkAOdx0L48QUCEAZHP/PFoamKPGMF3+fe48cOGyVzPfPo9ovXYzD9dsBbbtll9Di5rB0lAiFikCwOsygKqbbzulmoxwVxX/EckTVf24MLtneNKZP09Q1Z115d02VWEvJ3MlF6wFvv9FfsV2w0ZVSxBmyRBU/3fCvD6x8poAUNl8E1/qrVB3RcWY6iJbJtSOzgJL5bFknorZTXeYMB84fEx+RkYi8dTVyFQ23xzTLjkXzg+VTSVTKphaIWKRqAJAvyjKycgcN4wED5/V+XOL6SCo+ODE+1G2rGvI759/B2YpVHoq9xDwyAMqKOi+TiMQ7wiAI0eP4X+yyj9Oo6vHU0YgvqUA8ESXoX/8QxEev1imGOBFxZI3E+cDhxQ+mHq2BHgCKGKRIgC8TgHYshP4QiHvT6bGd1z8VUi4FMmALs1EriigGuIoMgvvrwJ5gn/y5RYLXxUZN3Yb1Q97GQV6Ix9VdTnsliJUJRycONWMjQVFzmSfs3Y2qJzT6xQA1Q3qs48DvNdk7egJgGKXssZa5Kz8ImKq9zHnqFURYFSQqKmQG4H5KpiHjKsSOKqaPaoaEhQfpAihiEUiBYB+nTwDfDpTxEO1NiTaC+cDCtwDkMR02hgZyvewinVtDvCgR9aYhsN0HFlTqWojO6fuZ46AJgD0HeJrBFQ2H36JAOCLdsf3wL6fI3vKb3ah8+UC6j8nfyuw5BlLn8ma3fkjRQB4HQGgmoeqWgGA5ANJCFkrXhCo+pRYb5JHJJG8NJYmeqo0wGeFU6aaF+2UCB7Xw4gcRubImt260aqVB5w4lY69VhUBObvvD68jAChwRqEzWatXKRgZI2MkVahzoXJCbiflS5Vs4BqL3gdULyu2WieqD1CAmHn6RjZhAXD4qJg/4Vo9Xx7g80vGGLUxcwVAZXlZq1EeuF9w/khFAHBt89cC+xSioOziw2vOk24SXE4Zo18YBSNrTBdlyUZZ++soMGMpcPW63AhOpnbJeaB7hUNAEwD6vvA1AtFOAKjmxHp1cWRrtLI2LdWSVcPs7AgAEpM7hQBQFcd7uDjAkyK7xhf9uq3At/vs9vxvezsf+ey5cC2w18OPtZC3JEpIBFC5W9VUP+xlBMuMfN71A7BUQR/ErtCYahSQ3bx7q2s1a0UwzUrG7KZFeU0AqLwbiUfT5+X0MZiTP3c1QDJU1qhd062FvSoLquu1cz1VFc+TJQmuz8xU0xoaPAfkzWX/CrB84/zV6pUVmP9PHQARiyQBcPYcMHo2wG8VLy1tGuCpUmoVeEL+kijie0XWrCpSmI3LaNVFX6jhpwUAZa+cu/00AeAuvnp0RQRUXvp2T3AUXf1Pd54gLFwnL5DkpC8iYxUvAFR92rzljZtBgUL+4clPSMNAZHyrNiJ54rHHuFMIAG7euImTNZETVX4Yha4rmX6eCv2mWJIv5K/dUmrM2/50RlDY0mvjpuTJUup5iqons06UAAxhR4EvpiTIWqrkAEuNiRrDbRl2K2uqYelx5527CvjhN1lvABGV+tDoXhMAgz8PCnPJmojmCsfns4EhyL8fBv44BBxV2PiHfGVVEJKDdowVHVjZQcVEK92oVj4RER1U+bYhBiypxtJqZsbn6YV/rh+f67x+f59QQTDY125Jt0gSAPT3m33Aii/V1y0zAqOoqj0F8G9Z++0QwMgyWSMZwWpAVnaeItSXg+Qe75dfDwK8h1SNYqMUHdXmLwQ0AeCv66G9iYOAykvS7umVU+BTzG/ivOBHU7QYlW15UrzrR+DvYwBPCU6cUfvAFF07a9SzVr0dixQB4HUVANXwRW5oS90P7Pwh+FJnOsrJ0/KhfHaukZUIltFYf/4dDE+9GiGNjMwZgmQYc8BlTOWZxflqVwSYC++EEctJi+RHshu6+fHnauSNk+QHV00Slgrksta9BZBU8JTTawJA+Rn4j+bL9z8HUwl4sq9C3tjBuHkNIIeNEoscm+Tk5wqnoBxDNL1m+Zdq0U9PlAqWjTMzVQKHZSoZ1fDdj0GBxDPngs93EvVum9187khVAYiNAysl7VYg01Uxfah4MMqM4fh2jVFMjGaStZAYMFMhSOTxXjl5FjjnwTcqv8NfrGcv2kd2nbqfPQQ0AWAPL93aYwRUPqYjEQHA2rOTFzjDsnsJNUO0uPHnB4SXxlI67V6wX1JH+eO3jpxYj9caAKrCeMUKBEOgVU4KZe4H/vb40pf52OF83JBMX+bNB4rR+mRPo1WUtemL3Y9rs+vD09pxc2Su4L997JyCq/4uSQSSEHTKlqwHdv8oP1qHBuL6ENFGADBPmelbXpuKyKUqwSRaZULlu4N4tqgFZM9kjqzqb4XRXSr6LLLXXYawj3QEQGitqr9RWcxC/ViRpm4lgCfydswJAoXvZNl0KDu+xm0rEqmiMr7uK49AvCMAjh47jlu3bskjonv6CgGVF3EkCIA5K4M1zbWJISD7wa/68cRSYzJqvV4TAKqK8mJXwflWrLnNMFgVYyQNReUoABYpkxFRHDoZYAqQrFGMk6KYTtjh4wCF8FRMlABgKsmHn6nMBDgdAaBakrFVLSCrxUYutGLVzYXdkouqz0C1KyXXm3XUSfiKVnuJO4vqyTzHe6WJudaH6jNeVGtAtcqA3BVQ68W1sfQfiXs75hcCgD6rbqbtrDtcW0YUvVDZnv7G/l+BeWtUZ/a+v8z703sv79wZNQFw5177qFh5NBEADK9iyLY2MQREwzHDjab68RstBICqBoDYlXC2lezJeTgvqFZNwTGWz4yU2S23pZoHb1U+zA4OqmJm/NDvKljG8do14KMJdry7ve0zjwXrmztlvHcoYiVrdoTyvCYAVEPIZTGR7cd7icSgDPEampPaJNOWynoQ7MfSg2YK7Zt3Aqy+ImvMdWbOs5UNnw5QoC5ajBvXhlWA7Jnte+wnAoDeU79o1nJvUuHCocXyuPwGISEmYszHn7JYpKV/2rAEcZ1K7pTa9c8qo9sTTQBE9/WL995HEwHw2TzgyHHvLwnLG7HObjRZxUeAMsXkPb5TCADVMoDyCMv1dEvshxvZ734Kbua8VnMmEnbCGFWV8J08Bf/xN2DOKrlryV52dFScIADKPaQuwhh7tUwjOaBAHrWsBWTzaQSAqtik/F1hv2fqVECTauZl8URHJcnEe03WWPqQJRCNTLWKh2h5vAnz1cooyq5fpl/K5EHyJlOMTG/AbwQAV0GNmX2/BlOEDimUY5RDJKiBQS0MEXNCe0hkHqfaFLwHqP2MU6PpcdxCQBMAbiGrx3UEARUCwM7Hq6qzqmJbcednqB2Z9qwZgyJUiRMBiRIFQyeTJAz+nSBB8OP05i1gkOLJm+r67fSnwBqrDqhYpAgAJ17EoiHVxCdaykjSV7sl/2SuPzU2fjwQ/KBU2djZnTskoiTSj2kLKhELTpbCIzHIEk6yxjxm5jOLGKM1GNasYhROo4CaU0YBRD6bZa3tC0DGdGK9vY4AmLwoeJLpd+Nvp1EVgCSAE6aa1sF3adfm4UXJLl4ChkxW85IRMyIh8iolKtU8tNc7bSqgkSJ5oxp2nyl9UFPGLaP4Jd8pJJi9EsLkWkTLHztxX7qFXdxxixcEqj7l1Wx6HhUENAGggp7u6zoCKgSAlxoATr3Mc2cLnoAxH1TUqN48aoZo68i1Y14zT/iosq5qkSIAVPNDuW47BIDqh5MqziL9788HPFXGmdM9kflCbah2HSpVdOAv9z/cmLcp8rt0onLDExYK4qI47dgLrNws2vr2dvfkCIoSipgTEQAlCwc/ip0yPhf5fJS1Dg2BdKnFentNAKiWOBRblXwrEtcUqmNKBzfdThk3aUztUDEjnQ2qxFMtXtbuyRkMkxcxVYFKkTlU2lDAtXTR4DUUrYRhNJ8fIwCMfGVaxi9/BQlmppy4GXFmh1hW/eZRuRdE+mZMD5QrAzDCRlt0IBDvCIBjx0/g5k0P6qBEx/WNei9VCAAvIwCceDiLhg7Gvah/HgEmLfTvpeZHEcvf5JDIHTRalSreshoAXkcAcGM7XTHn1a07g6XqnijpDKHjhI8sXUnChB/x/G+nTTS3d9lGYOd++dmL3QdUKyvfP3ZP1drphfICtSqK+eJEBIAdwkHEK9XnhOhpLn3xmgBYsQlgvXq/WdLEQInCAMuAipyE2/WfUUCDJ6iVuzOqRKAq4msnCmrdtshUYbDCO0kS4IECwGMlAeaqO2GqRLbbEQBma+Q7+LsfgO9/dQKJ28doWVus5KxqdRl3vAe48X+sBMD3o7boQiDeEQDHT5zEjRs3ousqaG8NEVAhALyKADh7AaCfKqYS+sqqA/xw8ZPlyhqsZV44n7nisqzPqh/2sgSA1xEAVMAfN1cWJef7cYPGFz1Zfqap+NUYgv/tPuAnBytyMA+2c1NONcYhAAAgAElEQVTrFa/dCmzdbd3OqIWdUyGrWVg3nfXTZc2OirMTEQA8beepuxPGWtcjpquNZCdax2sCYOMO4Mtv1NbnVG+mpBXIE3w2OFXBwsw36lpQ30LW0qQCXm70396sif6Jwnvc7r3LZwSfFX4wRmjce3ewBGf+u533KJoiAIxWz1K61KEhuetkmsDTZYIbaCtTFZe1Gt/Ov/Nwjd92JIizZLTTU7f1EwLxjgA4dfo0rlLdQ1u8QCAaCABVpW1eqG4tgGRJ5C4ZX0g8dYyE8YQgQ3ogfWogJm0wDDxnVoAfWG7anUIAnL8ADFP4KJW9BqlSBK9n4JqmDeZBk9Rx40RP1keRfizHRyKAofCXr4r0MG/Tui7AWs5m5sTvsXsL9bBb+qj6Oyn7UPAkV8ScIAA4j51Nt5lfDOGlCKCsMfe5Y5xNotlYXhMAqukdsrjwGU+Sin/z+cDnP4lBL031RJm+tqnz3+gl1cgdu9VCvvsRWLzeS9SCc4WuG5/rvH58tjNKz02LDwRAbHwYFbDje+BnBwjmu7MHRWatTFXPxGr8cP9OYogn/DxMC3wPpAEyx4iXRpWZU/fxBoG77roLWbM4GJZr4vZdF/8+8D8vlnXm7FlcJlWnLV4goEIAeJUCsOsHgOXaZE30BWA0/hfbgS07ZWf/tx+F+VhRIJwlpPAgRQgTAUkSB/9WzQtU8Vh1YyMbAeB1CgAxUg39e7i4ce56ooRAIgpL/nNteZLHEN74ZucvAvPXAEyXUTGRKgdORIkw7151U8WKJKxMomJNqwO5somN4EQKAGeyU3HBzLMNXwfD8mWNeixNqov39poAcEJ4lmW6whHPd931j+hs6LnA5/4/IrTiiLjXkmc8AxWFb2OTW0wZGjFN3l8+Rzs1tkeQHj0JjJsjPyd71iwPpExx+xiB6/ePWDBFg///GR+hZ7sqYRPJFACzK8TSz9RyYFqKrImWWqWWC0k/WeNJPasvhbMEd/3zfffPtx2/76KN7JfF5U7tFy8JgPPnL+DCxYt36jWNd+tWIQC8SgFQ3YCL5hYbXdxZK51hop0MPXb7RowUAeDE5s7uCefCtcDeX+QRZT3eBoLCVPKz+L8nSYBhU9T8FFXopxo+N8SyVqYowLlUTHVDyrl7thIXcHMqAuDBwsCzDggBjpwOnFaos25Xi0EVbwpMUmjSjqmWxHv2cYD58NFo05YGRdpkLWcWoNk/ZdhI4JPIlzU7qTKx5xg6CbhwWXZWwE6Ejvws6j3jWwRAbETWfw1sViAaOZbIN8EvB4GZy9WuxStNgVTJ1cbQveMHAvGSALh46RLOnXNBASp+XPOoWwVz8pibJ2Np0wAdG8j0tNdHNeeXOXcUD5I1FZIk7pzNazor1ie7JrN+//sf8P4YtZFb15bLXXPi1Oa1FwGe0Iia6scT5+LpFMP673RTLZ3GcHh+dFvZ1CUAU4NkjQrcL9s8UYw9F8kHkh1XFLLhsmQAGCkjak6cynIuRqF0aABQc0HWnPhYrvAw8FBxcQ82fgN8uUO8fdyWMgQA1fCpii9rPBXkszAajak9y7+U95zPxW7NAQaMslrELckYVZbjbfdCMEzari3+IphXLmtefePI+hfqxzVyrbLm1wgArseJb4LOTcJHcsTGi9rmJPxUNM6jhTCSvU90P3EEEiRIgCyZM4l3UGjpWQrAlatXcfr0GQVXdVc/IaCyufUqAmD7dwDVtmUtnCCR6Fj8wB+kGAoZey67Ya+ifjrd7k6KALh4GRgySQ3BwvcGw0XvdFv0BbBH4YNb9HTaiVMhbj65CZUxpgQxMknFjJTSjcZ0KgKA44vibOTLmNkA03VUrGUtIJuN76NIRACopp8Rn1oVgEL5VJCKTF+enPMEXcWY0sMoApVNOAXcKOQmYwwhZ9lQFXvuSaBEIZUR3O+rSmL7mQCgtgzT9FTspReCuhpWphr1wnQfzhUubcRqbv3v8QuBeEkAXLt+HSdPKr7549d1jurVRAMB4MRLvGtzOVX1b/YBKxROQcLdHHbFjCJxg91JBADxHT8P+Pu4GtLPlweK3Ks2RrT3nrYE+E3hZP7xksGSllbmxAk056hdMVhNw44d/BuYsVQtL5XzVS8XVAUXNScJAM7Z4Dkgby7R2f9tx1N4nsarGCMwera2N0IkCAAn0lqo5dK2HpA6pb31+qG1qjBa9izAYYUqGYyqat9APE0mLmZObB6Zr922LsBoAL9afCYAnNAFEi03qnrYxPtDJtLIr/eV9ksegXhJANy6dQtHjyl+Kctjqns6jIAKAeCVCKATYkyyOYQT5gGHXbjdW9QCsts4/XL4slsOFykCwImXvUi+X1wAVAXNOB7F/VhzmGq+fjWW76NQHwXskiUF0qYG8mR3TqVaNWda9LSNolCfTAmGF6tanWeAAveIjULsqHyvoj/AmQKiZk3skZJOiQCGVspNeN3K9sQQmYvL6AtVowAjhRjtWCQIAPo3dg5AbRIVy5MDaGRzvSrzOdV3225gTQRL6TkRPaFaqpNY5sgMNKomT0Q4dT2MxomkCODFS8APvwFHTgAkzBhxmSFt8Jkqk7YRd427fwwKAcqaHbLxxBlg9EzZmf7t98xjQOki6uPoEaIXgYQJEyJzJm9qOHqWAsDLQQKARIC26EdAhQDwKgXAqdzXJx8Eniglfs2+3gus2ize3m5LCpE9UsKeaMz1G8Dx0wBfusSFJxz8m6FnPC1h6SHmFqtapAiASIgAEivWcueHohPGe6z0/fZUfnm6e4LX9XIwr5zX9dr14AaRudqZYsRCGI3854cZc0SNTueTJAluBFljnJoZMnoGquH/9J1aHaJ1sr/YBmzZ5cQVC66bIflGc3Pj/+33amKRsT1lSDHJDjvmdARAaG5WJnmkePAeM7I/DgPrtqud5sYeW1TsMXafSBEAqho0oTWw7GHZh4H7baYDUKOHKvqXLv/7zOfnV4rkQJqUQLbM9ogkO/ecqnq/nbnitmV1DFbJUDXV+yY0P5+J5R4yruRj9uw9c+7fZzvf1zduBt/7jAphGoyqInykIgAonssISaPK4CyBmC93MNKIYrl27e8TwKzlAMvNyprdgypqu/B9qWp8lzxVxrqsbdx5Tp4J6nJdugpc+edPogRAypRA2pTiVWNU/df91RBIkiQJMsSkVxtEsLenBMDxEydx48YNQdd0Mz8joEIA2H2wquAwawXw8x8qIwT7MiSxZCGAOdtkhsMZN2D82FfN8RX1li/HdKkBfiDyIyNVSiBhgmDvm7eCL4NTZwHW3aYgjpXxpfvIA0CxAlYtjf89UgRApCIAiIQTec0hRHlv3Z0jeMLOExF+6PHashwQjR/wVFA/eRb47c8gqWNl2TICjz8I3JfHquXt//7pTIAfFqLG3wkJgdxZg2uInT9JEoon7yQp+KH00+9BoTT+b1Wzo6LsRHh2OH9TpwqSLgnvCn54kpThB7uTxpBw1n+2Y05HAMSdO0UyIHd2gOrtrEfNj++/jgTJMV5zJ61LM4Dz2THVjZxsaC5/N/z9OGV8znPTToyZK8xnQ2ws+NviM5/4/3pQ7HeVPw/wzCPOnLjGXee4ucDRE06tXnycF+uak1KiI529APA7xynj9WJEAMn20CaeZEzIuGnjnMSMEVd8flgZCUiSYiJ56uHGikQEAL/H+F0maoyQuycXQB2kHJmANKn/SzSH3ilXrgBHTgbfKSrpZCG/7r8XqGFDn0f1ORMXjxxZghER/Mbjtx3vH6aVhIzvMRJtBw+LrZeHAsULAkwl1eZfBJInT4Z0ab0JB/WUADh56jSu8ThCW9QjoEIAeBUBQJApLMYTRieNOX0xqYMfTXyo8mOfD2MnXjpO+ik7lt0c49jzRIoAiFQEANfODw6qfvvd7OZub90N8BTT78YPpeb/lA0T9XXeamC/gkq76DxOtpMJf+f8bkUAOLk2kbFIYNWtJNLyv21UP8xlCQB6sXAdwE2Wn42EPFPL+C5z0lRxl/HliQeBJ21E61nNwWoGrGrgZ+PGsEUNgASkXYtEBMDw6cBZhTKgdtco295uGgmfs1ybE+llsj6L9CteAKj6tEhL3SYSCKRKmRKpZX7MEs56SgCcPnMGV0hzaot6BKKhDCBBdlqNP+ovnMAC+EHB8nQyFikC4OgpYNxsGY//7SOjARDqPWaW2Gm8modqvakdwQ99UbN7+i86rtPtZMQxnUzdcHo9RuPZSXOIPcbV68DA8V556d48L1QOCmXZtS+/ATZ6XAYw5KPTUQB21y7anmr5VM130hi+PmK6kyOaj8WQeFaIcNKcjgJw0rfYY4mWQY07v+oBid0qAKzsQMX8aLCeLYOlT+3Y5p3AesUqL3bmk21LgUwSf9r8h0DatGmQIrlCrV0bS/KUADh37jwuXlJIyrGxMN3UXQSihQAgCmu+ArZ95y4e8W10mZff//4HvD9GDQnWvmYNbLvmRM3f114EWINaxqhYPXEhQAz8agkTAr0FFdRZe3vAWPka3F5i0LFRMA3Grs1bA+z/1W6vyLS/JyfQsIrc3E5pocjN7kwvlbxuVh5gBQJZU4kA4JxOak7IrsGqH6uQsBqJ06Za3UPUH4pjMj3GCfG4uHNGw6aOqRz1JKJjWGaRGi+yZpcAcFsfSXYdcfsxD5+Eq11jyhcrA6mWOrU7r932jKSSSQm0O49ubx+BmJj0SEpxJQ/MUwLgwoWLOH/hggfL0lO4jUC0pACEcBg1I5gPr00MgRY1geyZxdrGbhWpCIBIpgCE1u+U0rl91MV7dGokFirqVp68uKdiLVkOjykrMsb8dH6sUUTRz0Zyo3XdoGCnjMWHFIDWdeRFSlVD0VUJAF6zCQucE0KUuQes+lAnhJVInDaqvM9d5fSot4/37BPAg4Xdm8crIkN2BdQAYB15u+Z1CoBTwph212m3vez3D+fh+2T8XPVyr3Z9ttOeopTUe9LmPwRYAYCVALwwTwmAy1eu4MwZvQvz4sK6PQfDrRl2LWNZMwGtHA7Vs/Lj8DFg4gJ/n9BarcHLf29TB8hssyrAnRwBwGvD9U9eDLD8pF9NtK5xNEQAUBzxpfrBMoqyRkHFsbOdF6uT9SduvwQJgOY1AW7QZC3aIwAeLwk8VVp29UCkIwDoOcX5Rs8O6jH40XJlBZo+77xnFC0dMtndvGiV6BjRFV+4DDDNy6/53VligiShXdMRALcjpvq84Yg79wPLNtq9Gt611+UGvcPazkwJEiRAlsze1fn2lAC4cvUqTp+2ISltBznd1lME5qwEfvxdbsqC9wC1n5Hrq9Lrux+BxQp1YVXmjra+3VvKbawGjFNTPm9XH4iREEB1ouyUigZA6PpSc2L6UoCEk9+MCsI9W4l7xbrGrG/sV2N9dNZJVzVVJWzV+c36V3oMKKVYFzqaIwBkhQ9jY7p9D7B6i/xVYuWXmg6Ex/OZwGcDnxF+M7dSALhON8O+KcjbqqZ6OTyR68E0s6mLxaoriIznZBvZFAB+w/FbTtZY9YUChKLGikTTl4m29r6dk4dTqsSjm6uX1ZNx0yc9NjUnEiNjBpO6ug6D5CkBcO36dZw8KXls7PDC9XBqCPCDih9WMvZQcaBChEqRfP8rsGhtdOQ2y2DrRJ8sGQCG3MrYhHnA4eMyPYOl7nq1+bfknd1R+o8DbkqWXWMtc5aPcsJYdm3GcuCgzyIB7Kqo+7UKAE/FGfZvty662bVlKOzSDfL3jxP3TewxqEVR4RGgTFH1kWVFAJmGyDJUf0v+nlU9Z6k75nWrqtOrbjqcOBEMYcGouamL/LeJrPa0WvlXs2vNaKKxs5wnE3lfUNTUSzEzphFOXqRWX171dxGuv+yJrqpIZZH8wPM2UrD4fv50FkCBSL8ZoygaVAmW2HTKvtkHrNzkr8hTRpe/0tgb0swpHO+UcZImTYKY9Dbr/CqA4ykBcOPGTZw4eRL/87NSlgKYd1JXFVbfiVMtFaxZh5bCN07UH1fxg31Zl5W1nL/9HuCHuh+Mp1089ZIxbqJ2/SDTM1jLWCaPMTSbCvlQMC9Qu6Kc30a9/KYJ0LQ6QDE1O8a0mUNH7fRwty0/+ilgZHcdIl6x/vaslcFw7UgaP0BrV3BujSoRAIzUWrMlWJ/cS2MVpEZV5Oubx/aVZVqHTpb3nhscbnScMvqzcnOwfKgfjPdb5ybuevLnEWDSQmfnYMoCUxe8NqYBrNrin/KOSZMA1HaR1Q1Tidp7ujTwWEl7V4DEOEkUPxlF/2pWABgl57T9cThILjPdzA9WsjBQ+Qk/eKJ9iItAihTJkTaNd+UZPCUAbt26hWPHT2gCIB7c9xQJGzVdTuhEVrXbSdguXgKWbgRIBkTKYpcv40fhik3Aj79FypvgvKqhoNu/A1Z/JbcG2TDG0GxL1gO7f5Sbmx8x/Jhx2njSsWQDwI+ASNqjJYCyZex7wHDlKQvl9T7sz2jcgx9plR8XEzGUnZek4PzVwG+HZEdQ65cjC1CnEpDKwSpAKgQAS8MVzhescMHIFi+MEUj1qziLwaAJ8qH3LC3HEnNOG989rDPPd2kkrUl1ILdNYlDG31Wbg+kAqsaNbp1nAKaHRNJY0o4bO6/JsbhrbvAckDeXPBLj5gIkP2WMpDnJc7tG8mvuaru9nG9P/ZiyDwEP3u/82HFH9EM1kIzpgZY17Zc3dB8dPQMRSJ0qFVKlSukZGJ4SAFzViZOncN2rLwnPYLwzJ9qyE/jCZs1ThrRWfNQ/eH3/SzBEy8toAL6snywF5Aijsk92fMPXkQkfly19E/tqEsfP5sh9FDWuBtydXf7eYOkdRgFct5kGwFq/DP9Pl1p+bqueP/8ObNgBMI/Ua1Nl/HlN122Vj+xQXS83w1T5LnCP6kji/fmByhxOr8o5MfqFoeZOnjSHVqtCAITK7zFUeNE6+fQeUeTdUqeWJSb5POJzyS3js+qbvQDfpV6+g0LrIdlUII9bq7t9XEY+7FAgARitwDBthmv7xbgeRntRKNBrY+lGkvYqxkOHORKVGvjMalVb/tScqTm8HyJVnalQXoCpExST9cp4IMCykrJRkip+ZkwX/O2kkSiZqzKv7iuOQLp0aZE8WTLxDootPScAzp47h0uXIvCkVARKdw+PAAVd+CAXMYa6M8Q7uXf3t4hbgZMt5gB/u8/dDRo/Jp8qJRba+/shYMsugKcMXhhLwvDj2wnjJnfifHtigE8+CDxRSn32/QeAeTZPFhjmTGFKL4ynfsyt90ofIHaUier6uAn8ahew/zdv1Mzz5gzmJd+v+IGrsu5fDgKbvgEOuSTqmCUj8HgJuVM00XXx+fbheNHWt7eLLY7JZxJPspw0ljksch9QspC7H6cL1gDUgBE1vqdIDHqxQWBJym++D24M+Dtz25hiwdPbcCS023PLloIjkckoLb99P4TwoiYS1d+9KCtKUrRGBTXCPPZ1Xr89uDEVtUQJAUbGUDtH1XjPU6CZaSJuW8rkQZK12H32qxw56RvTAVie9McD3qR+spRpjfIA00W0+ReBmJj0SCqbyyOxLM8JgIuXLuHcufMSruoufkVARBCQH/IU/vPryzuELZWauYlk3rPqC4kny1Qpz5cz+DcZcxljWbnfDwfLyx0/7ZwAEU+8ubmiyrjTH7n8iOV98asFOURMSIoUyieDTPg+xIknC1an7Qy3JunhRfhrXE958vfXEeAgr+uR4EnzpSvOYEBMi+YHSt6vLqBm5BE3xiT+Dh13rr4569zzmuTOHvQ/tXeRcJbA86P+wF/BNTOd44bNKJPYEzB0OV9uIE9Ob04yVQmADg2AdLHSEvnxysipX/6QJ0YYekudEV5nN/QcjC4oN9mMxLEq5/ZAwWCUViTuwYuXgwQh//x1FKBust2oJqP1E+tSheU1Xix/KIIN+J7lpm/fr9aRDyQCyz0MMDVE1M6cPYsffvoF5y9cxKVLl3Dx8uXA35evXEXaNKkRkz4dMqRPD5648W/W3nbKGMnxx6Hg9eN3xPEzzqXPUPOgROHg78Zp42967TbgvIXeB0P+ScTIfs8Y+c15+e118Ahw5LhcFGG4sRn2TtwY4cg/fjN+p/Cdwvvl2EnntAK42Wd0D6NuSTRr8zcCd911FzLExCCxG0IUBkv3nADQlQD8fRPKescHNtXfz54PPsCuXQ+yw1To5Ue9nZe3rA9u9KMCNj/CLlwMMrX8mObart0IKobztxr4k/jf/+ZGhh9abm0sGdLLDQlLtBFv5mnTp4BvN4L/HVtnk4riSRIHxQaTJQ2W2WPtZC/UkxnBQBKAH0X86L55Kzhv+tRBBp5+uGUs78brx3lD4bX8GOBmJnNMZASkzNZKH3ldSZ7wuvI6Bu45XtNrwb/jXlfea4wYS5ks+Hsj0eQ0mSNyfYjz6bPAuYvBDzcK6V25entPnhyR4OZvhvckN4K8HjmzApm8E78VWZJpG2oEkMDhb4+/O16b0N+8RnweJAk9FxIDyRIDLJnFKCBi4KWpEgANqxj/Tvnb+uVP4MSpf589oWcRceC9yNPm1Pw75b9/InGPhjDn74wntbxH+d9XrgSJsph0QPq0QO4sAMvL+cn4mwo8G04DJAjivotu3PivtwkTBJ8LXBdPi3nv5c7qz9xfErYk1/jM49qSJg3eL9y05M8tdmhw6O8j+HLLVny7ew927dmLA78ftH35ihQqiNIli+OR0qVQplQJpErpHAPJe43va15D6g+F3tN8rvO/w16/pMG1872dPVPw2c7niptGYpO/DYblh96bfI5l4HszNZAzC8B3qBfG+Y+cDN4XJAdY6pd6GfyGiG38vgm8T5IEn7n8m/d91ozBd3w0nnqzWsip08Cpc8HrEPgG+Ofbk8/zuBjwXcpvO94rfM7enQPIpjf9Xtymjs1BAiBTxgxIyDINHpnnBAArABw9dlwLAXp0gfU0GgGNgEZAI3DnInD1GjBwgvz6qz4VrFaiTSPgJwTOX7iARctWYvGK1dixc7fjrhXMfy8efbg0alerggL5HQxRc9xTPaBGQCMQ7Qhw408CgESAV+Y5AcCFHT9xEjfiUp5erVjPoxHQCGgENAIagTsEAVUCwEkdiTsEcr1MFxHg6f4no8cFNv5eWemSD6Bh3Vqo9qzDtWK9WoCeRyOgEfA1AsmSJUX6dJJ5wpIriwgBcOr0aVzlV4k2jYBGQCOgEdAIaARcQ0ClCgCdki0h6dqC9MB3JAK/HPgNw0Z/hmWr1kZs/VmzZEb3l19CjSqVI+aDnlgjoBGIfwikTp0aqVjmxEOLCAFAgZbLVio8HoKgp9IIaAQ0AhoBjUB8REA1AqB0kWC5LG0agUggcPPmTQwa/inGfj7VN6mjJYsXRf+3XkfePLkjAYmeUyOgEYhnCHhdAYDwRYQAuHDhIpi/pU0joBHQCGgENAIaAfcQUCUAmP9PHQBtGgGvETj41yF06vk69u7/weupLedLlCgRWjR6AZ1eau1p7W5Lx3QDjYBGIKoQYN4/K5EkSJDAU78jQgBcvnIFZ86c9XSherLoRuCvQ4cxZ+FSbPvmW5w5ey5AIPHPRUrq/mN9e3VDk/p1onuh8dj7xypVDwiAhrNvNqwKlGeSsXtLPBK2W/JkybDnqy9khtR9NAK3IVCuWh1wQxLOtqxejMwZ/Sm7rEoAsORY9XKRvSGatn0ZW7bvCOvE7M/HokSxIpF1UM/uOALzlyxH3w8+wqVLlx0f28kBGQUw6dNPwPQAbRoBjYBGwC4CJBMpAOi1RYQA0KUAvb7M0Tvf0pVrMH7KdOzeu89yEZoAsIQoog3MCIAd61cinWTtLSMCIFnSpNi7dX1E16wnjz8ImBIAqxY7WkvcSdRUCYAi9wLPl3fSI/tjmREAsyaOAUOytcUfBPp/PBzjJk2NmgVlypABk0YPQ/58eaPGZ+2oRkAj4A8EkiZNgpj0HtXXjLXkiBAAzOk6dvyEP5DXXvgSgRMnT6HPu/2xdsOXwv5pAkAYqog0NCcAViBd2rRSfhkRAEmTJMH32zZIjak7aQTiIlC2Wh38aRQBEI8JgML3AjV9TADMnDAaDz5QTN+w8QCBm7duoXPvN7B89bqoW02a1KnAe1GTAFF36bTDGoGIIpAiRXKkTZPGcx8iQgBwlboUoOfXOmom/P3gn6jdpBXOnjtvy2dNANiCy/PGOgXAc8j1hA4icKemABTKC9SKcPUznQLg4I3s06GYGtqua29s+mqbox6mSpkS3JynSZ0aqVOnwqXLl3Hu/AWcP38+kE7opGXMEIM5k8YhZ/ZsTg6rx9IIaATiMQJp0qRGyhTeVgAgnBEjAM6eO+f73K54fL/5dmk3btxAzUYtsf+nn237qAkA25B52kFHAHgKt57MYQSiNgLgOjBwvDwYBe4B6jwj39+JnmYEgI4AcALhyI7Bk/9WHbpg09btSo4kTJgQRQsXwiNlHsSjZUqh5APFwEgwI7t16xb27PsBm7dux5dfbcPO7/aC3yAqli1rFiyYOgEZYrwP6VXxW/fVCGgEIoNA+vTpwJRVry1iBABZ2LMOs69eg6fncx6BfoOGYsKUGVIDawJACjbPOukIAM+g1hO5gMCdGgGQ/26g3rMuAGpjSB0BYAOsKGz6Rr8BmD5ngbTn3OQ3rFsTL7ZoAubjyxpLVNOPyTPm4NgJ+TTVe/Peg9mfj0HqVKlkXdH9NAIagTsEgUwZMyJRooSerzZiBAB1AJgG8L///c/zResJ/YnA1WvXUOqpSmAooJFRKI6sfpZMGZEhfQwSJLjr/5s+9fijKF6ksD8Xp72CJgD0TRDNCGgCIHJXTxMAkcPe7ZnHT56O9wcPk5qGG/9WTRuiZeMG0iKyRhMvWLocw8dMAFMSZezxRx7CxJFDZLrqPhoBjcAdggBL/7EEIEsBem0RIwC48afQm2q4ldeA6fncQ2DVug1o36234QSN6tZCt5fbBfL5tEUfApoAiL5rpj3+FwFNAETubu3871MAACAASURBVNAEQOSwd3PmdRs3o23nHlIHQaVLPoCB7/VFjmxZXXORB1XTZs/HsNGf4fSZM7bnadOsEXp17mi7n+6gEdAI3BkIJEuWFOnTpYvIYiNKAJw6fQbXrl2LyML1pP5DoHPvN7Fk5eqwjj1c+kFMGTPcf05rj4QR0BoAwlDphj5EIGo1AK4BAyfIA+r3FACtASB/bSPZ8/jJkyhfva5tLSgqZr/Royvq1qjqmfvT5szHm/0+lJpvaP93UaVSBam+upNGQCMQvxGIlAAgUY0YAcDJtRBg/L6x7a7O7IRt2eypuO9eXWPXLqZ+am9OAKyUDuE0KgNIUZW9W9f7CQLtSxQjYBoBEI/LAPqdAJg1cQxKFi8axXfWnel6tz5vYeGylbYWnz1rFkwa/Qny5M5lq59K4wFDhmPs51OlhuDJ3pihH6FEsSJS/XUnjYBGIP4iwLD/DDExSJw4UUQWGVEC4OKlSzhns9RbRFDSk3qCQMHST4RNCUmSJDH2bdvoiQ96EvcQ0BEA7mGrR3YfAR0B4D7GRjPoKgCRw96Nmb/dvQf1mr9oa+j8+fJi6tgRiEnvTbgsSwV26P4qvtq+w5afocZFChXEmGEfIXPGjFL9dSeNgEYgfiPAqiWZMmaISP4/kY0oAUDRt1OnTsfvK6xXJ4TApUuXUeyxcmHb8sW/fI4cAy80uW7kCQKaAPAEZj2JSwhEKwFAnd0PxgKyervF7gOqlXUJVMFhNQEgCFSUNGOp3z379gt7mztnDiyYNtEz/Z+ffz2A1i93w6G/jwj7GLthjSqV8UHfV5E4cWKp/rqTRkAjEP8RSJIkSYDQjIQAYMQJANZgPXb8hJQATPy/Ne6sFR786xAYYhvOGN7JME9t0Y2AJgCi+/rd6d5HKwHA6zZyOnD6nNwVfPJB4IlScn2d6qUJAKeQjPw4PFFv0vZlYUfSpU2LRTM+B8P/vTAKE3bq2QdXrl61PV2iRInwRs8uoGCxNo2ARkAjYIZA8uTJwOdbpCyiEQBc9KnTp3H1qhYCjNQN4Jd59/3wE6o3aBbWnQcfKAYKPWmLbgR0FYDovn53uvfRWgWA123aEuC3Q3JXsNrTQLECcn2d6qWrADiFZOTHad7uFWzaul3IEZb5m/35WBQueJ9Qe5VGrEw1ZNRYjBw3UepQiid5zPd/oKjO91e5DrqvRuBOQSCSAoDEOOIEwIULF3H+woU75XrrdRog8P3+H/F8w+Zh/1VHAMSP20ZHAMSP63inriKaIwCWbQR2ikdc/+cSN6kO5M4W2auuIwAii79Ts//0ywE8V7eR8HB9e3VDk/rhIwOFBxFoeOHiRbzcsw++3LJNoPXtTXS+vxRsupNG4I5GIEOGGCSJYJpQxAmAa9evB3QAyL5qu3MR0ARA/L/2mgCI/9c4Pq8wmgmAP48AkxbavzqpUwIdGwIJEtjv62QPTQA4iWbkxur2+ttYuHSFkAOF7suPxTMnCbVVacT0w9Yvd8WB3w9KDVO7ehUMePt1qb66k0ZAI3BnIpAgQYKAACD/jpRFnACgDsCJk6dw8+bNSGGg5/UBApoA8MFFcNkFTQC4DLAe3lUEopkAIDAL1wJ7f7EHkR/C/+mxJgDsXTc/tr556xYefPIZ8LRdxMYMHYhyTz4m0lS6DU/8efIv6lPsiZjv/3r3V9D4BfcjFKQXqDtqBDQCvkQgWbKkYJnQSFrECQCe/J86fQbXrmkdgEjeCJGeWxMAkb4C7s+vCQD3MdYzuIdAtBMAFy4FxQCv3xDDKEM6oG094K67xNq72UoTAG6i683Ym7d9jWYvdRKaLFfOHFi3aLar6tgjxk4I5PzLRJ/qfH+hy6gbaQQ0AgYIRDr/n25FnACgE2fPnQPLwGm7cxHQBED8v/aaAIj/1zg+rzDaCQBem5NngPVfAz8cML5S3PAXzQ+UexhImdwfV1QTAP64DipevD1gECbPmCM0hJu5/1T3p8o/1f5lTOf7y6Cm+2gENAIhBFj2L0NMDBInThRRUHxBAFy6fBlnz0rWKIoofHpypxDQBIBTSPp3HE0A+PfaaM+sEYgPBEBolUdPAX8fC5YG5J8bN4GYNABP/XNmATLFWOPhZQtNAHiJtjtzmT3/Y89I5f8dG1YiebJkjjty6O8jaNOpGyhGKGO1qj2HD995Q6ar7qMR0AhoBAIIMH0oQ0z6iOb/0w9fEAA3btzE8RMn9K1xByOgCYD4f/E1ARD/r3F8XmF8IgCi7TppAiDarth//T185CierFxDaBElihUJlP5z2r7avgMdur+Kc+ftV51KmDAhXu/e2ZOKBE6vW4+nEdAI+AuBpEmTBPL/GQkQSfMFAUAAKAR4/fr1SGKh544gApoAiCD4Hk2tCQCPgNbTuIKAJgBcgVVoUE0ACMHk20YbNn+FVh27CvnXotEL6NO9s1Bb0UbjJk3FR0NHgkKEdi1d2rQYNbg/Spd8wG5X3V4joBHQCNyGQOpUqZAqVcqII+MbAuD8+QtSSqwRR1A74AgCmgBwBEZfD6IJAF9fHu2cBQKaAIjcLaIJgMhh78TMn02ehg8GfyI01JD+76BqpYpCba0aXbt2HV1eexMr1663ahr231mKcOywgciaJbNUf91JI6AR0AjERSB9+nRIljRpxIHxDQFAYZYzZ85KKbJGHEXtgDICmgBQhtD3A2gCwPeXSDtogoAmACJ3e2gCIHLYOzFz77f6Yc7CJUJDrV8yFzlzZBdqa9boyNFjaNOpO/b/9LPUWFUqVcBH77yJJEkSS/XXnTQCGgGNQFwEEiRIgEwZM0Q8/59++YYAuHnzJk6eOg3+re3OQ0ATAPH/mmsCIP5f4/i8Qk0ARO7qagIgctg7MXPzdq9g09btlkMxL/brL5ZbtrNq8PW3u9Cua2+cOXvWqult/858/9e6dUKzBvVs99UdNAIaAY2AGQLJkiUN5P/7wXxDALAWKwkArQPgh9vCex80AeA95l7PqAkArxHX8zmJgCYAnETT3liaALCHl99a123WBju/22vp1n335sWy2VMt25k1mDBlBvoNGio1Rrq0aTBq8ADlfP8Va9ahY48+gUoGLPWVOHHi//+TJHFi8E/o/585YbSUr7qTRkAjEH0IpEmTGilTpPCF474hAIiG1gHwxT0RESc0ARAR2D2dVBMAnsKtJ3MYAU0AOAyojeE0AWADLB82rVynEX7+1br0Xs7s2bB+6TypFfDw6NW3P8CCpXIRBE7m+0+ZOQdv9R9kuY6UKVNg96a1lu10A42ARiD6EWD4f4aYGCRKlNAXi/EVAUAdgNOnz/gCGO2EtwhoAsBbvCMxmyYAIoG6ntMpBDQB4BSS9sfRBIB9zPzU44nKNfD3kaOWLrE29ra1yyzbxW1w7MQJvNipB/bu/8F2X3ZwOt//45FjMGLsBEtfVAgPy8F1A42ARsBXCCRKlAh8xpEI8IP5igBgGsDxEye1DoAf7gyPfdAEgMeAR2A6TQBEAHQ9pWMIaALAMShtD6QJANuQ+apDyScr4tz5C5Y+JU+eHHu2rLNsF7vBrj178eIrPXBK4vCI+f69u7wMlh500vq82x8z5y20HLJo4UKYP3W8ZTvdQCOgEYh+BJInTwaWFfWL+YoAICgUbbl8+Ypf8NF+eITAvh9+QvUGzcLO9uADxaDz5OxfiOMnT+Lw4SOBeqM5smeLeNkRMwLgmw2rkDZNavuLBHBviUfC9mP+5Z6vvpAa08lOB34/iPPnzyNbtizInDGjk0PrsTxEoFy1Ojj416GwM25ZvVhfWxevhRkBMPvzsShRrIiLs+uhVREoU66y8Ab9l51fCU/HcP9efftJHRrxQ3zU4P7K+f7hnBXVPHji0YcwYcQQ4fXqhhoBjUD0IpA2bRqkSJ7cNwvwHQFw6fJlnD17zjcAaUe8QWD/jz+jWv2mviYANm/7Gnv3/YCffj2AP/86hOMnT+HU6dO4ePESGMqXJXMmZMqQAZkyZUDhAgVQ9dkKAREgt43zL16xCnv2/YDDR47gr0N/47c/Dt42bcYMMciZPXvA17tz50S1Zyvi3rz3uO3e/49vRgB8u3E10qROJeWLIQEgcZok5cA/nRh+umLNF4FNIsNd/zx0GCdOnrptyLx5cv//dXigWJFA+GnSJElUplbqe/jIUazftAVbtu3AX4cO49z584HTOpKxvGdy58yBXDmyB/4mkZQ/7z0oXvR+pTntdBb1L1eOHMiZwz3/zAiAr9YsCfz2ZW37NzstS+AWvC+/NEkW16/TZ85g+ze7sO/Hn7D/x5/w99FjgQ3a0WPHkTpVKmTOmAGZM2cK/M3n2mMPl8FjD5WWXZ5yPzMCYM6ksXigqDUBcP7CBSxavgo//XIAx0+cwLHjJ3Hs+HHw/uKaY9KnC5RnypM7F/Lnuwc8nS3zYAll3/UAQJV6jfHjz78KQbF363pLsprVot4ZMBhTZ8vpBTiZ7x93UVevXUOxR8sJkRLPP1cJg/q9JYSLbqQR0AhELwJ33XVX4P3CqCO/mO8IgBs3WA7wFG7duuUXjLQfCghcunQZxR4rpzCCva5vv9YDjerWstfJpPWvv/+B6bPnY9HylcInGKHhGM5Y5ZnyaFCnJooXKWw4y7oNm/Bi5x5h/52bw6H93w37bz/8/AumzJyLhUtX4PIVuaiZ0iUfQLMGdfFsBfevUXyMAODH3uLlqzB11jzs2bdf6r7j5qN29Spo2qBuYJPtlc1esBifTZ6OXw78ZnvKXDlzoGaVZ1Gr2nOO1OwO54Df/HMrAmDkuIkYPMJcCdypk8IvvtyMmfMWYc36jbavOWuzv1CzOmo/X8U02qHHG+9g/pLwQmzDP+on9axRiQBgSbgZcxdg4bKVttdM8qNmlcqoX6dGgDjVJoeAaBlAjr5pxUJkzZLZcCISVe269sI3u76TcqZ65Wcw+P23pfqKdNr01TY0b99ZpCm6v9wOL7UMf/AhNIBupBHQCEQFAn4q/xcCzHcEADf+PDUjw6st+hHwmgB4p09PNKxTUxk4boqGjf4My1Y5o9BbuOB96N+3D/h3XFu3cTNefKW7MAHAUyyqDH+7e4/yOkMD8PTyhVrPo3mjF8BSSG5YfIoA4An/+CnTMWfhUvBk0SnjRq9Fo/p48tGHnRry9vttwyYMGDoCv/72uyNzkETq0Lo5Hn/kIUfG4+9hwJDhjvnHFKKXX2yp7J8bEQBmv/0QmIzS4Sl3qpQppfFdsfYLfDL6M+FTWKuJSPy80bNL4OQ8rvV8813MWxxeyM0NAsAoAoAbxNfefh8kcZ2wujWqokPrFq4RXk746Ncxur/+jrA6v9k7fP9PP6NVh66g6J9dS5ggQTDfv3F9u11ttR/4ySh8On6SUB/R6BWhwXQjjYBGwLcIpE6dGqlS+qP8Xwgk3xEAdEyXA/TtPWzbMa8JACciAKbNmY83+31oe60iHcIx/qIRAAz17/HmO1i1boPIVFJtePIyYuAHphELUgMDiC8RABu3bEWXV9/E2XPnZaGw7EcSix/CThtJrWGfjnN62MB47Vs3R9cObZXG9rN/TkcAkICp2bgl+Iw0MuYpL5g2Qfr0mREqnXq+jrUbvlS6LuE6Z8+aJRC+TAIotvkhAuCjYSMxesJkx9fMAYf0fwdVK1V0Zez4OuinEyZh4LBRQst7tEwpTBr9yW1tl65cE3j/Xbt2XWic2I3czPePPQ+FrCkWylQqK2OE4Heb14Khwdo0AhqB+IsAVf9j0qdH4sSJfLVIXxIA165fx8kwubO+Qk47I4SA1wTAW727ofELdYR8i9uIL+/3Bw/DhCkzpPqLdipZvCg++bBfILeWxo/ztp3Db/aee6Y8hg14L3Aa2urlbkIfFqJ+GLVLnDgxXuvaCU3qy+FoNG60VwFgdNKwTz/DiHETLPO1Va8B+zNa5NOPPwQ3Wk6Ym8RWyD+qaffpLhb+GndNfvfPySoAjBqp3qB5QEvEyJIkSRwQP2Uuuowxz79F+y7SpdFE5uSHzYvNG6NzuzZgiSOa2Wkvn3uVK9pPNxKtAvD7wT/RqdfroKisW8YNW7eXX8JLLaI7dPvQ30ewau1610/EeR22fv0NGr/YUfiS7Fi/4j9q2e99NAQTp80U7h+7YaEC+TFmyEfI5tBz1MwJs3d53H5ln3gMY4cNlFqT7qQR0AhEDwLM+6eekl/K/4WQ8yUBwI3YyVOncf26faY3em6JO8NTrwkA2QiAK1evonPvN6VyY2WuJGuBzpo4BnfnygmrCICnH38Ur7/bHzzN89IqlX8aH73zJlKkcEa1NJojACiIx5PULdt3eHkJAsKIH3/wDp56LHylA1FnGALesftrQs05J19WZKxZlvWPP/8S6hdqJLPJW7FmHTr26CM0T1z/jhw9Zuu3IeMfHXMyAoA5wswVNjOVk2aGvbdo90pA4M4Li72ZiVQEAEvJNmzTPiDK6oXVrVENH/QV+0154Y+dOb7csg2v9H49IPZJjRlqzbhpfL8Wefhp4Snef/NV1KtZPeBf2849QB0HGeO6+A4jmeaFNWjVTtjXV7u+jFZNGnrhlp5DI6ARiCACKVOkQBrJKlduuu1LAoALPnfuPC5e8uZF7ibAd/rY0UAAkGxq/XI3KRG3ZEmTInu2LEibJg0OHT5iKzeREQAkAX786RdDEUDm/V64eFHqNmLJuRzZswbKarIkINdp16iCPW3cSLvdwraPVgKAAou1GrfCz78esI0Dq0Bky5o5sJk+evxEQN/k8mXjkG+jCXhSxE2WjPHju2yV2oF7wMjy5bkbtZ+vGhD14+Y/rrHvHwf/CtS2NhJ4C/VhOccvly+0RRw9WrGa6W8n0v5xbU4RANQ3GPv5VNNL2eml1ujUtpXM5QYrCrAuusxzg6HSuXNmD4RZ84TYjr4FCUOmD0WCAOAHVsPW7XDGRgUhpjsxuoaicowckLHHHy6D4QPfV9JnkJlXpQ9FJ4eMGvv/QsvcHM/5fFxYfRqVeeL2fbZ2Q2HBURKevbt0DLyXeR/aNeb79+zcwdMNNkV5q9ZrIuQqo0g2LpvvSVSCkEO6kUZAI+AaAjEx6SNa6cloYb4lAPjReubMWU9CbV276nrgAALbdnxriQQ/wPq82z9su/vuzYu+vbpZjsEG99ydG5kz2au1XrtJK+zeu09ofJ4+Nq1fDxXLPhnY+KdPl+62fiwD98uB3zF55mzwpMXMqKbetnljvP7eAKH5jRoxn5Cbt8oVygZEqowUqxka+/0PPwUiHUTzgp066YpWAoAn5zxBF7H7CxVA/Vo18ECx+5EtS5awgorccLBk4K7v9mLSjDmBcntWxiiMeZM/kyrbOGHqTPQbaFxr2m7YPoW42nd71TR83Y669eQZc/D2gEGGEDRv+AJe7yGeVkD/2nXphb8O/204ph3/QoM4QQAsXrE6oB9hZizPyagPGeOzp3LthsIREfnuyYP2rZqhSOGC4H/HNZJff/51GDt27caYCZNNMWVfljW7664EhoJvbogAfvjOG+j/8SeWVVqYelC/do1A1FW45yPJOUZMLFm5OlA1wEybITZO5Z58DGOG+j+Um8Rjl9feChvlRiJk0YxJrgnAEq9+g4baSq8jeSpT3YbClCMGfQBqCXhpZmkqcf1wqqqHl+vTc2kENAL2EWBqHA9V/Kj14VsCgFUA+ELW5QDt33DR2IMb0+oNmoV1nSrezIV1w5hXyPxCK+NpUbuWTQOnpDz1FzWua/TEyaCAkZGxBrxseH/B/PeiVdOGeLZCWfCDyY7t3vM9Phw2UoigefvV7mhUr7ad4W9rG40EgEiJNi6UG4tG9WqB9aXtGD9wp86ai1GffW4pKshNy8Lpn9uqBW91+t+uVTN06/iSHZcDbUliVKrVAMwzD2d2ogDMTv9ZIoubdbvmpH+huVUJgP0//ow6TVub/tZZz57K4LImGoJM4T5ee7vVJrg5Hj1+MkiyyDzP3CAArLBiic22LZoib57cVk3//98Z+cAa8+MnT7ckFtiJOi3Ua/GrHfj9IF7q0gP828hKlSiOqeNGgqfnbhjfN7WbtnZj6P8fM3++vBj3ySDkyJbV1XniDs73+yu93xCec9TgAYFDBG0aAY1A/EbAr+H/RN23BACd48fllStX4/fdoVcXQID5m883bB4WDbcIAJ4QVqpZ33Lz/WyFchjUr69SCA9zGFm72E6IqtWtwRN/nn6pGkuRvT9oqGUY7NSxI/BQqZLS05mLAK6UPn26t0T4/HgSNXu3rpf2V6REG0sm8mMurhK63UlZUWD42PGWJ2R2UzKsxLd2b1qLlJKlaaw+ege+9yZqVKlsCgV/F9y0GtmuTWukw6ud8C+2X6YEwKrFppFHJCRIcFKvwMhI8MyfOj5sVJHI/UQiqe8H1ifR/d/qgzrPVxUZ0rDNiLET8PHIMbbH8JIAYAoUN4PhSq+KOs40CmpTWOk1xKRPh1XzZ/xHuE50Drfb8TnGzalI6lHT+nXxZq+urrn0ROUaYAlVN4wpKKxKYYegd8IPRoqUr17XNMUq9jw8DdyyarHvBMGcwEKPoRHQCPyLAE/906VL6/kzSfQa+JoA4OnV6dPhT5hEF6jbRQcCZgQAVfOZK++01W/5Enbs3G04LH+8zMVlDXEnjB8+rV7uip9+sZ9LHnt+Koq+1q0TmjWo54RbgTFu3LiBLq/1xfLV6wzH5GZ3/pTxYNqCjEVTFQCelNVo1Nw0DJinTRNGfAxGhzhle/btR4v2nU2JIkZiMCJDxKbPWYA3+oVPL2FqzbLZ5rnoZnPcvHULj1asaqgtwXBwfpCb2ewFi/Hq2++HbUJ8l8+JrH+xHZOtAsDf1gst2pqmGVHrY+7kcWHD8EWu89Fjx1Gx5guWJQXHfTIQjDJwwphG1OXVvrbCtGUFGO2EV3Ntxe4vhLHDBoFiq6rGKMT+Q4YHogHMrHrlZzD4/bdVp3O0/2eTp+GDwbeX1DObRIS4k3Vy8IjRYFSV09arc0e0adbI6WGFxuv55ruYt3iZUFs26tL+RXRo00K4vW6oEdAIRCcCVP0n4cdvdj+arwkAVgNgGgA/oLTFbwS8TgGwysVlTv3gfm85HqbHkG9+NPPjWdaoh+B0ib6QL1Z5muWeejxQUknGoikFoGWHLti4ZavhMhliunjm5IBKv9NG8qFJ247gps7I5k7+DMWLFLacuv/HwzFuUvhNtEqueWhiitl98eXmsH5kypghoDBuutkYNgqsER7OqOBt1d8KAFX/Yo8vmwLw2jsfYNb8RaauThw1FBSUk7UO3V/FyrXG0S5MTaGQpJNkFX1lWkObV7qbRjbEXpMXEQCMOuEm1mmbu2gpevV9z3TYKWOG4+HSDzo9tfR4jLBp3KYDSNaJmpuigD/+/Cuq1Gss6oplOz5/KTz5iMf5/iHHmLo1aPinln6GGtDf9Uvnu/LeEHZCN9QIaAQ8QSB58mS+jAoLLd7XBACdPHvunLAYjydXVE/iCgJeRwBYnf4Peq8vnq/yrCtr5cfY8/WbgarBdo05u+NHfGy3m632L3XpZUhQMCpi3aLZUlEA0RIBwNrs5arXNRQgJZs7+/OxgVNGt4w51jUbtTQkPyloxtNUK2vbuaeh2CPrYy+eEX7zbTWuU/9utnHlpnXxzMj6F3udMhEAImH5qiH5TJV7qHwVQ70cbjrWLpotnVpgda25qatev6nQJtPtCACmKDFVyS2bMGVGQMzOyJjXzZQgP5mVz+F8ZfrEklmTwdQGp81uNIfR/JHK9w/5Y6e0aqhPvzd644VazzsNqR5PI6AR8CEC6dOn8234P+HyPQGg0wB8eFe74JKXBADLCj31XE3DVZQoViSwwXPTvvt+P2o1tpdawLKBy+dMc/30gHW0eUpjpKLesE5NvNOnp214ooUAoCgkxSGNrHundnipRVPb67fbgSJkfd8PH23B0DKWkbI60W3frTdWrdsQdmqOsW/bBlClNlJmRgD4wb/YuNglAJhe1Kh1e9ONsd0KB+GuEyMoBg4bZXgJ336tBxrVreXqJWaYOcPNrcxNAoDE3NqFswJVUNwyK/KWvyXmd7uxcVZZEzUAzIRow43tlvaOWbSf6BpJgFL/xq7wrej4Vu0YbcNnlx0jYTxvyng7XXRbjYBGIEoR4LuAUZB+Nt8TADdusBrASV0O0M93kQO+eZkCMPCTUfh0vPHJ4qr5M20pRssun2UPWVdd1KiDQD0EL4zlC1t0CF96jSJLW1YvsU1EREMKAFM0Hir/nGHUEUNNJ4+2l1Orcr2YO/7Nru/CDtGicX306faK6fDcGBqF2LMjiQwSGpEyK//atmiCHp3aR8q9/8xrJwWAeh/V6jczLfFY9onHAmH5qlbh+XqGAp5ebTr4uylfrS6OnThhuhw3UwA6tmmJzu3bqMJp2X/Xnr2o09R4nj7dO4OlNf1kvD6sQMFoDTtG4ogEktPWrc9bWLhspe1hSQqyKsiLzZ1LI7DrBP3u8cY7titUUeCzaGH3osbsrkO31whoBNxDgKWb06ZJ494EDozsewKAa2Sd7MuXrziwXD2EXxHwKgKAgk4MlzUqX+ZW/mg43Pmx/Hil54U+JFiiacZ48VxDJ65z7SatDIXLWDqOZcTsWDREAJidunOtE0YMAWs4e2VmKvk8/dq6Zqmpij9zz5mDbmYULqOAWSTMTAQw5I+b6Th21iwaAcCoNUb3mIl95rsnDxZMHQ9qjagYowyYzmRkn348ABWe9qbc2OQZc/D2gEGmy3ErAoB569vXLZeuGGH3GphphOTLczdWzp9hd0jX2/916HCgEsW58xdszfVB3z6oW0OtakTcCa2i8Iwc9CIFzgycKTPn4K3+5vd4uP4sE/ve671s4a4bawQ0AtGLgN/D/4lsVBAArJHOagAUBdQWPxHwigCgYFmbTsYK6txkc7PtldEXIxG12D648RFmtUbW/O7cO7yYlky98mggAF7s3APrNmwKzMuGXgAAIABJREFUCw3zYjevWgTqIHhples0ws+/hq8cMXrIhyj/1BOG7lBI8MnnauLmzZuGbXiqxrJwPFnzOnTZ7/7FBk2UAGC5z9VfGIt8pk+XDotnfG6ZviFyj/V+qx/mLFwStmmmDBkC9yuvrxd2/sKFQPTMtWvXDadziwDg/UstBa/MKgR8wbQJKFKooFfuCM/DcobN24eP7DIbZO6kcShe9H7heUQajpk4BR8Ota/X8GiZUhj24Xuei2tZRSsZrZlaBTz997o8ocg10G00AhoB5xHwu/p/aMVRQQDQWVYDuH7d+MPC+UuoR/QSAa9SAAYMGQ4qg4eze/PegxVzrfNYncSFm01uOq3su83rwJAiL41aAMUfLx92yrRpUuObDatsuRMNKQCVatbHr7//EXZd7Vs3R9cObW2t2YnGQ0aOxfCx4XNHe3fpiNZNzctfmW0SY/vHiILqz1UC62nzpM0re/Xtfpi9IPwm1g/+hXwQSQEYPWEyPho20hQ6JzeHZj6xfOkr7dwPiY+9WKuSaG6lALixQbW6/x+uUCXwXRLOmJrDFB0/GsvwsRyfHSMxuGLudEcJQh7oNGrTAdu/2WnHlUBbap8wfYZCoW7bt7v3oPvrb+PgX4dsT5U6VSosmj5RSjTX9mS6g0ZAI+ALBFKmSIE0aVL7whczJ6KGADh37jwuXrrke0C1g3IIeEUAdHn1TbAEYDh7o2cXNGtQT24BCr0eqVAVx0+eNBzh7lw5wZrqkbBZCxYblvj6+ovltpTFo4EAuLfEI4YwMww2W5Ysnl+GPw8dxvwly8POS0VpKkubGQkNEht2jSeY5Z9+AnWqV0G2rO6t2+/+hXCzIgBYEq9Vx66mMLNkGQkWp8zsft20YqEjUQZ2fKVeBXUrjMwNAqBg/nsDivVem9mJsIg+h1P+nj13Hj/98itOnT6DCxcvgpEY/JsBk6lTpQQ3ofyTPl1a3F+wQIBINot0MvJLJurLao3Hjp9A5ToNwTXIWNP6ddGhTQtkiEkv0920D9MEGaEgQk4aDcSKPV6SqY6DoAfUCGgEbCHACNEMMTFInDhy4sqiDkcNAcA0gFOnTouuS7eLMgTMUgCcVCM2K//Hj0h+THptDLNnuH20md10CfMUgJVIl1ZOMMVoE8SQy71bjWujx8X7jz//QvnqdaPqMpQu+QCmf2asAB9ajEg5OrOF58mdC9wAlC5ZHJXKl5W+VkZzWGkvWF0Ut/3j/GYEAOu/t3mlBy5fvmzoqoxuhtm6T546HQi5D2ckDVn6LxJmRkq4QQA4UUlBBqdNW7ejebvwIpzPVigHrtUNYy7/hs1fYdee77F77/c48PtBW9Pcd29e3HN3bjCNwa7Vq1kd779pT/3eao71m7ag9cvdrJoZ/jsjl0iENm/0AnJmzyY9TuyOFOfl5l+WmOBYTKl6qaX71WIcWbAeRCOgEXAEgSRJkrhCSDriXJxBooYAYLgYw+1u3LjhBg56zAgj4FUEwNNVahmWt9uxXn4TqgKfaAktlTnc6GtXl8DvEQCqH6JuYGw1JnUJtqxebNUs8O+yAlbhBifx8EzZp8ByXFalCIWcA6BKAsSeh/5VfPpJPPdMecf8MyMAMmfKCJ5mGlnNqpXx0bvh9TRE8Ynbzow0fbj0gyApEQljiVWKvIUzNwiAXp07ok0z8zQYN3D45cBveLZ2w7BDu3FaTl0J/kaYxx9Je7dPLzSoU8NRF0TEQEUmZHTN048/hqL3F7RF5lNjhakIW3d8G/ib5JqKeRkBouKn7qsR0Ag4iwCjrVKlSunsoC6NFjUEANd/4eIlnD8vFyrmEn56WIcQ8EIEkCRSwdJPhBVEYw3pH3eEF39zaImGw0yYMgP9Bg11exrHx+dHNz++Rc3vIoDReh12bVojrH7OqgJ93v3A9qmh0TVmuBtFCDu1bYXCBe8TvRUM29G/N/p9CG6unDAn/TMTATTztUSxIoEoDdYFdtK4IaTgYDhjytCgfm85OZ3wWCyRx1J54cwNEUCuMxIpUgy1L/FExbDrzJI5EzavXCSMmVFDHnqwkse0OfMNU7GUJ5EYwI2StKM++xyDhjtX6SZpkiSBZxKjg3LnyoncObIjJn16HDl2DEeOHQdLdVKElPeqykl/XPg6vdQ68DzUphHQCNx5CGTIEIMkiRNHxcKjigBgCTe+EM0UraMCde3kbQgwf7Za/fDhck6lADBHsky5ymHRZ+jg+qXzInJllq1ai069Xo/I3CqTVnu2Ij7+4B3hIcwIgG83rkaa1KmEx4rd0CjkmCXW9mxZJzxmv4FDMGHqTOH2fmlI4UoKWNqx8ZOn49MJkwJ5w04Z74dXu3UCoxJUjf6NnjhZ+SQuth9VK1XEa/Qvk5x/ZhEAZut16vkVdw6ziAnWSe/5SgfVyyDVv2OPPlixJvzvzo0IAEY6MOIhElb00XKGaR+/7PxK2iWS1ROnzcKgT0aBZSX9ZhQFZMqcE7/12GtjiT1GKkWrvf1aDzSqWyta3dd+awQ0AgoIJE2aJKCL5XWlKFmXo4oA4EvxzNmzuHLFfy9E2Qug+wUR8IIA4DxGm0UZVXunrp1IrXan5nJynCqVKmBo/3eFh/Q7ATDwk1H4dPwk4fX4peGy2VPBvF4ZW7VuAxYtW4kVa7+Q6X5bH+ouUHneqZBsN/x7uW0rtG3RxPZ6ZQkATlSjSmUMfM/ZFACKmVLUNJyJiEPaBkCwQ4sOnfHllvBh6m4QAKMGD0DFsk8KeudsM6P3CYX2WLlFxngy3bXPW2A0jJ+taOFCgfJ2TptZpR6n53JyPKb4MNVHm0ZAI3DnIcBNf9q0aUBNkmixqCIACOqly5dx9uy5aMFX+ymIgFcaABTNMsrv271pLVKmTCHosXPNWJKJpZmizZhfPWzAe8Ju+10DQLYutTAALjVcOmsKCuTPpzT6pUuXsWbDl1i+eq1pDXvRSZrUr4O+veSFveLOE9u/jZu3gqKwKtaoXm28/Wp3W0OYEQDUw2A5QzNzWhSMG8QGrdqFnfLxRx7CxJFDbK3PqcbP1HzBMMXEDQKgT/fOaNHoBafcFx6HYnxPV60dtr1sSVmKzzEdjPd7NJhdElh0Tax68urb70eF5hOfvazuwVQDbRoBjcCdiQBT/FiNJEGCBFEDQNQRAAz/5wZOpwFEzT0m5KhXVQBqNmqJPfv2h/VJ5SRVaJEGjbr1eQsLl600HGLw+2+jeuVnVKbwRV+/VwGYPmcB3ug3ICxWOXNkx/olc32BoxdO7Ni5O5Ab+/W3u7Fj5y6pHFnmwTIf1g2jf1RA3/7NLmn/OrZpic7t2wi7Z1oGcNViLFi6IqAcbmZOlgGk0B4F98JZ3jy5sWp+ZNJZvK4CECnBta+270CTti+Hxf+pxx7BZ8MHC99bTG/s8cY7pu8B4cE8bkiij4Sf08bfeJtO3QNlDf1oPPHjvdezU3vH9T38uF7tk0ZAI2CMAKO+0qaRq2QVKVyjjgAgUOfPB+vcaos/CHgVAdCh+6uG5Y/GDhuIsk885jmorJvN+tlG1rVDW7Rv3dxzv5ye0O8RAGZlvYiFSk6v01h6PR5TBCiSaHafhvNp3pTxKHZ/Idfd9cI/UwJg9eJAPnTX1/pi0fJVhutlisTMCaNxf6ECjmBittmOxP16/ORJPFKhquHa3IgAoPI7iRWvbc7CJej9VvioD6rkUy1fxK5dux4Qc2Rpv2i0hAkSYOq4kShVorjj7h85egy9334/4pUP4i6seNH7AxFERQoVdHzNekCNgEYg+hCIiUkPCo9Gk0UlAXD9+g2cOn0aZM21xQ8EvKgCQKTe+2gIJk4LfzLWrEE9vNGzi6eAnjl7Do8+UxX8CDSyujWqgiHG0W5+rwJgpupN7BkBwEiAO9l+/PlXTJ01FwuWrRAKU2aZQCq/e2V2/bNTr92sCsCWVYsD4oL8Hddp1hokNI0sU4YMWDTzc/BvVTP7TbHyAMshemkM3eZJtpG5UQUgXdq0IP5JknirvPxK7zewdOWasEvt1vEltGvVzBJ6HmTwlNupfH+WoKIeSL578iB3rhyBe4wVCTgPFe+PHz+Jw0eOBErhfrt7j6V/og0ofLVo+kRky5pFtIutdhTKfXvAIEdFQW058E9jljxl5RsKnmrTCGgENAJEIEmSJKAwarSI/4WuWlQSABQDpHr1NcU8UH3r+gcBrwgAqou/P3hY2IWnSpkSX61Z4qmIh0jeOU8W1y2ZA54eRrP5nQAgtszpZW5vOHu168to1SR83e9ovi4yvpO4Gjz8U8yYt9CUiGU+3NqFs5ArZw6ZaaT7uOGfCAFAh4+dOIGq9ZqYVlgomP9ezJk8Tvk3XbdZG+z8LnzJPbfys80uSq3GLfHd9+FTrNjPDQKA43otwMZqRHyeGaUiipQmvHHjBhq16WA7qiYu/jmyZQX1WHi97ZxInz5zJhANt3z1Omzd8a1yWiVL7s35fJxrRAwJ2g8Gf4LZCxaD34BeGoW92jRvHBAPjbZTPi9x0nNpBO5EBCj+lyJ58qhbelQSAERZiwFG3b1m6rBXKQD7f/oZ1V4IX26QDr73ei/Ur13DM3CfrFwDh48ctZyvT7dXAvmG0Wx+TwEgtn0/GBg44Q5nZHg3Ll+gvGmL5msY13czIbpQ2w/6voa6NapFZNnMI67f8iXTufu90RtUzbcykRSA0Bi79+5D7SbmtcDLPfU4xgz5yGpa03//eOQYjBg7wbANCU0nIg1EnKS2CjVWzMyNFADOV7xIYcyd/JmIm460+WTMeAwdNdZwrFBEiNlkFI2cvWCJtD/c+Hft+BKef66S9BihjiTM+Nwb9dnnSmUHqVVDzRo37cDvBzFj3gLMnr/YdX2Ah0qVRI0qz+LZCmXB6AptGgGNgEYgNgIJEyYMiP/x72izqCUAGP5PFl6LAUbbLRfeX69EADm72SmVl+JZDGvs1Ot1oQsYHzaffhcB5IXgaSpPVY2se6d2eKmFMYEkdDHjWaNPJ0zCwGGjDFfFsoAvv2i+MXQTEqsoGwoVUrDQyqxEAJkCENso7EmBTzNjuUSGFMsayUOSiEamOr4dv/gs4zPNzNwiADinVykPl69cQdmqtQPfH+FMhNiZNGM23hkgLhIYex6KTbGiRNP6de1cHqG2jF75aOhIMJVD1l7v0RnNG3pTlYF6G19s3BSIohAh0q3WRGwfLVMajz9cGs+UezqQ1qNNI6AR0AgYIcBnRprUqaMu/J/riVoCgM5rMcD486P0KgKAiDGEkCWGjKxlkwZ4rWsnV8Hlh1aVuk3AMExRY6krlryKVouGCABia7bR4ykQa1/rkk//vQvNxOga1qmJd/r0jOhta+YfI34Y+WNldiIAQmP1/3g4xk2aajr0gLdfR+3qVaymN35edeiCjVu2Gv67Fxtj5sIzJ97K3CQAeCLOSi5ul3Lt/vo7WLDUeINsJSb7y4Hf8GxtuVSipx9/FO/3fTUgOOmm7d3/A/oNHCqtTTBt3EiUebCEmy7eNjYFKLfv2Bkgcb//4UccOXY8QNJcvhy+pCJD+fPny4tcObMjf957wNN+/tGmEdAIaAREEYhG8b/Q2qKaALhxgyUBT2kxQNE71cftvCQAeILzcIUquHjxkiEirKHNWtpuGctHsYyUXeNGihsqt41hlgxRHfjum47lb0cLATBtzny82e9DQ4jvzpUTVLdPmya125cB/QYOQYoUKdCl/Yu25rpy9SrGTJhs2Kfqs8+A0S5OGcPdGfYezmpUqYyB7735n3/yu3/h1iFDAHCcFh0648st20yhVtkwrVq3Ae279TYcn8JsK+ZMc21jzHKEz9VtZPo8DTnnJgHAOeyIOsrc+zxxZqUHIyPWXy5fYDp0veYvSgnwsaoAqwt4aQM/GYVPx0+yPWW6tGmwcPrnICnjB/vzr0M4ceo0EidOBIpG0j9q/mjTCGgENAKyCCRNSvG/9LLdI94vqgkACsGcOXsWV65cjTiQ2gE1BLwSAQx5yQ0eN3pGRlXjVfOng387baMnTMZHw0ZKDcuSS5+N+BiPP1xGqr9IJ4rg1WveNiBmxk3u+OEfg2WPVC0aRAC5xpu3bqF89bqGYoBsU6JYkUDIcaJEiVRhMew/ZORYDB87PvDvVStVxEfvvoHEicWVzs30JZw+la/TtA127QkvRtexTUt0bn97WoWX/pmJ5XVo00KIYBEVAYx7QSleVr1Bc3ATYmT8nXHDlDN7Ntv3E9PhHipfxTSa6NnyZTF8oHHUk+1J/+nAuYmtEfkTd1y3RABjz6MaUWGEBZXzK9duCBLIRmaVTjJr/iK89o69koWsbjBq8AA89dgjspdJqd/kGXPwzoeDbQvvsRoBidJoF69VAk931ghoBOIlAlT8p/gfBUKj1aKaACDoPEk6c+as7ZdTtF6w+Oq3lxEAxJCb24o1XjA9tSqQPx/GDhuE7A6WNjKrQmDn2rJcIcsWOm1ffLkZvfq+d5uCOYWdKPCkYtESAcA1bvpqG5q3N0+3ICkytP+7Ups2MxwvXbqMN97/EAuXrvhPs5LFiwbuR9HIAzNBQ47xzQbjevV2r3PRR8oabow+fOcN1Kr23G1D+sU/0Q2jbAQAF/77wT9Ro2GLQDk2I2NayYJpE6ROJkX0Bih0SMFDp4wb4Vd6vY51GzcLD+l2BEDIESeeV7EXxbD9Vh27gtEORsZyeyvmTjMUi+NhBe+hc+cvCOPFKhpjhn4Ehv5H0pasXI2ur71lO9qyYtknA+SFNo2ARkAjEJ8Q4OEPtbmiUfwvdB2ingDQJQHjx0/KSxHAEGL8qOnc+7+hyXHRZLjg+BEfo9j9hZSBfv29AZgx1zw81M4kTz76MLi5ypghxk63sG1ZVnPwiNGm/rVv3RxdO7SVnisaRABjL85K3I5tkydPjr69uqLO81WlcYndkZuptz74yFDQKmeO7IGIDJHw/TXrN+KlLsa57TyV5+m8qv386wFUrtPIcBijHHSv/LPKuRbNkbcrAhgXEBFSiTnIU8eOkLok7br2wuovNpr2faRMKYwc9IGyovmx4ycCG2JWVbFjXhEA9En1eRVa16at29Gua2/DXPJQu0mjP8GjZUoZwiETTu+n6i98NnXs8SquXbtu55Kjd5eOaN3U+PlgazDdWCOgEdAI+AABphClTh3dlUGingDgfXDx0iWcO3feB7eEdkEWAa8jAEJ+duz+Glas/cLS7bd6d0PjF+pYtgvX4Nff/8DbHwzEFomcf6sJSVD06twB1So/IxVqydOoiVNnYNzkaeDJs5Wp5KFGUwRACAequPN01coqlX8aHV9siUL35bdqGvbft+34FkNGjRUS3aIA2JbViy3nocZF8cfLm7ZbOmsKGOmiYj3ffBfzFi8zHMKoJJpX/jGiZe6ipYb+bV65CDy9tTKVCIDQ2J9NnhaoZW5mLJnI0ol27ey583i2VgNQDM3M8uW5G2+92h0kA2SMmgOvv9f/tighkbG8JADozzPlngoIupI4s2uMcJg0fbZQuhYV+d/s1dV0iofKP4eTp04Lu+F0mo7wxCYNt3+zEw1bt7c9lBU5YntA3UEjoBHQCEQIAUZmZYiJQaJE0Vf6LzZk8YIAYClAqr0yH1FbdCIQKQKAG+BKNetbfjQTVZ60t27aEA1q1xQS1GJe7MhxE7F2w5emF4VqyfywUjEqXzPMmiQFP/DNjDnJu777PrApYhSEqDEH9bPhcqWrOEc0EgD0245oF9MCGterjZpVK1vC+utvv2Pztq8xddY88L9FzY5ApVXUCTe+/Di3umeMfFu8YjW6vGocRVO65AMBrQQjc9s/qygfK/9i++0EAcDxrFTk2YabVlYjsWsbNn8VOJkXMUY1tWvVHAzTFjEq348a9zlIaBoZI2Ly582D777fH7aJGwQAiQwrQdUqlSqgXatmKJj/XsulsjLLxGmzMGXmHJBUsbJ77s6NxTMnmRKwolUSQnPx97hs7jRQ88VvRmHSCVNn2nKL1VOWzZ4CiiRq0whoBDQC0YwAS/+lTZMmmpcQ8D1eEABcCCMAGAmgLToR2P/jz6hWP3x99QcfKIaZE0a7tjCR0NzYkzP0p0ypEsieNWtA5Thb1sxIlyYNKBJ15OjxwN/c0O3ZF/4jOPZYzMst/9QTePGV7mHXxweNyMl87M6MCsidMzuyZ8sW+Jshm6yWwTB/frwfOXrMNpalShTHxFFDpaIMQpOZEQDfblyNNJLhVEYl3rgZ2bNlne21xu3ADUHNxq1MRQHDTZIrZw7kzpEdObJnC5BHPP3jn2PHjxtukKycHTmof+BUU9R4zctWq22qdUE9gPfffA2MYrBjK9euR8++75qOvXjGJBQqYBwV4Xf/YuNhRgB8tWYJMmXIIAxfrcYtLe+BMUMHotyTjwmPGWrY593+mDlvoXA/ag/cX6gAcmXPHoiEyJ0rR0BYl3XVea/++ddh7Nr7vdBzg+lSS1asNowIcYMAmP35WEyeMRtU6LcyvktYxYNii9yM8g/vwcNHjuDw4SOBNZNMuHrtmtVQ///v1G0oUqigaXuemtshefm+o69+NEbuVHi+nhBpHtt/LQrox6upfdIIaAT+j72rgJLieN7fDzhX3N0JBAkOwd3d3QnuQYJrcA3B3eVwd3d3CBBcz+/gDpL/v3ZzcBy3Oz2zs7uzu1Xv3SN5W11d/fXc3nR11VdyECDyP2r95yyDkFmOfUvq2k0AgFsCWvKxUX8ua2UARK2EUpgpldmSQjX89MJ88MhxdOjZL9ap6eaqcP6fMHbKDMkaVHP5TrfZo4YMMOnwT77ZagYA+U6kkf2GjNTd2FtDiGxm2vhRRmuMDfklSjxJB/VGdWoi3/8H3GIrZaBACJGgHT1xGivWbtRhYkyIF2H88MGScFnLv7o1qoIIAEVFrQwAmo8OndUaNgfV0hsSYhdev2y+0K11TBuUlUHZGZaUsUMHokHtGuj320hs3r4r1qnNFQCgrhzNOnTF6XMXLLZkCjASCahUkIYCrsUr1RT2yxQeCOFJTFSUaj1pyLy5ulGYuBwezggwAoyAEALOztT6zxcUCLB1sZsAAG1EYFCQ7NtSW99Ae/Hf2gEAwvHcxcvo2LOfLJZmpfjTrf/0CaN0h2qpAAC9ZBKLeK+Bw4SyCpT6FHOci7MzRg7uDzooqSG2HACIWv/iFWswZvJ0NeAQtkFp6vSsUO2/UunWfzB27ZOXDUHdL+hGmLKr6GbUWPuzmH5Rx4LFs6cJlcrQWK37Rz6qGQAge9dv3dZ1BjAmdEO9dfUSRe1Ip/8xHzPn6dtImluouwBlM5FYKwAQHh6OLn0H4ejJ0+Zeru53ceHsKUKcHxu2bMevw8cI+zR36gSUKyVWliFs1AyKVGpCJSdypW/3zujUOvZsP7m2WJ8RYAQYAUshQId+X18fky/DLOWv1Dx2FQCIiIzE+/f+3BJQatc1+LkWAgAEy+MnT9H6l57420jPblPha96oHoYN6PPFjEgAIEpZCZO0En+p3n9Q3x6Ka8Njm9MeAgC0rjv3HqB7/8FGa6GVYB5zDKXmE5N52+ZN1DCHjj37S/JRqDFR4QI/Yf6MSbL742rdP7UDAIS1FIcC6VB6+ZrFcxW9dIi0BzRlz6lEiQKUpX/+WqpgrQBA1DqkeCVMWS+NpewYOvyLBuREiUTJNpEVHtq2wSZul168fIWyNevL7gpABFpUTmasY4Kpe8TjGQFGgBFQGwG6/U+YIL7aZq1mz64CANQSkNJUP34Ur9+zGvI88TcIaCUAQE4R8ROVA0iR98ndQnphHDts4Hc9neUEAGhOylSY+edCs3QVyJUju65tE6Whqi32EgAgXKhGmAge12/eJpkKrwTH9i2bokv71op6whubr3WXnjh28owSl4TGUDo01a4rFS37Z44AAOE0ccYc/Ll4uVHIKpcvg5m/i98iRzd28co19BkyAk9UDmoS+d7vI4Z8R+xm7QAArd2UTgXGNqJm1UoYPWSArOBW0fLVhb8jenRuj24dTG/NqfT3T+44Y3ttzBaRAm5ZvQRpUqWUOyXrMwKMACNgFQR8fLzh7uZmlbnNMaldBQCiXsz9/QM4C8AcT4sZbd64dQc1m7SKdQZzkwAaWtahY9STfZKu7tkUIQI4atPXrUPbWInuKNBAt5+xCXEA0A1bbELtvjb4bcd6v20mZSzQLV7tqpVRo0pFsxJPGQsAnD+8B74+ylhVDZEAUnnF9dOHTdk6obGUBrt15x6hdoHGDFLwpWbViqhdrQro9t9csnqDH2bOW2i0/lzu3ETw1bV9G1SpYLztoIhdrfpnNACwdxuSJFZeoiES+CB8e/7SXgTCWHVmzV+EaXPmKx4fNZAIA6lFXVTKf0yDxrocmIMDYN2SeaCSk5hCPAsz/lyIbbv2CLH5GwMmY/p0uoM/lePIEeJ4KFqhuvAQuhkvXrigsL61FeV2N4jub4Z0aeC3cgno7w8LI8AIMAJaRoAyl+hdPm5c2279Fx1juwsA0OLe+/tzFoCWf5Ni8Y1S7weOGBur19SnPHrKvKWXRrdJG7Zu19Xqiwq9JBfImwdlSxaX7Ld96ep1g72m6ZZN5EaIbvk2b9+pO4RKdQ0g8qq8uX5Anh9z6l6cSxUvKrosk/S69hus+92MTRbMmKz4RdBQX2oKABDJoqWE2LG37d6ra69IeyolmTKk16V35/ohG4gQktqJWVLooL3/8FGcvXhZEcEkcQTkzZ0LtapW+iYFXK01aM2/3oOG4eXrN7Euj7ozKA1gkcGQ0FD0HjwcISGhRuH7rX8vobpzQ0YCAoOwZedu3TNKWVciQr9H9D1B30UU4CEWfWMyd/EyHVFkbNKzc3tQ21O5QiSo12/ejnXYyEH9QL9LxoSCdIePn9Qx8VMJj6hUr1Rex4FSvEgh0SHf6FG2VuO2nYXG0gvmpaP7hHkzhIyaWYlayuYvWRGfFbZgNrW1rJmXx+YZAUaAEdAh4OXAKRJNAAAgAElEQVTlBU8Pd7tCwy4DAERWFRAQaFcbxYuxPgKU9n37zj3cffAQfz99irfv3uGdfwA+f/qsewGllnsZ0qVF7pw/KD7MqrFKCgCEhofpAgG6/w4LA9Uuxffx1hGYUPoli/kRoFISwj4sLAyhYeGIiIjQ9Y719fUWrh82v5f6Ga5cu6ELBNBz/er1G7x5+17XGo3aFtJBP0XyZDpCQGp7mSNbFhTMl9ekG2+569K6f3LXowV9CgbcvHMXt+7c1bX4oxtz+j6j7JP0adIgbZpUyJQhHSgzxZ6EDq1Xrt/EX48e68oi7j98BBdnFx2zc+JECUFtEbNkzKBrjWiqUKBlwLDRQmYoi2bn+pVCulpSatq+C86cv6jYJcpqoewWFkaAEWAEtIhAvHjxdLX/FKS1J7HLAMA///yje3H99OmTPe0Vr4URYAQYAUaAEWAEbASBqXPmYfb8xULeUkkFdVOwNVmwbCXGT52l2G1i1l4wczIoG4CFEWAEGAGtIUCXZp6eHlpzy2R/7DIAQKiEhYfr2lcRMSALI8AIMAKMACPACDAClkSAyka27torNOWEEUNUa7kqNKFKSrfv3Ue1Bs1NskZladTu0tJlUCY5zYMZAUbA7hGgW/+ECRIgXjz7qf2P2jS7DQDQwZ+yACIjI+3+AeUFMgKMACPACDACjIC2EGjXrY+Oe0BEiK+EuEBsTYiMtki5aia7zaSAJkPIBhgBRkBlBDw9PODlZZ9ls3YbAKBngOpvKQuAhRHQCgIh4cDLN0D4RyA8HPgQCTjHAzzdAeIX8fIAfLwAJxsKNvoHAc9fA8GhQJz/AfRdmTqZfk0sjonAW3/g5VvKxAJSJAVSJXVMHHjVjo0AdXcRbSc7d+oElCtVwuYACw8PR66iZVTxm8oAqByAygJYGAFGgBGwJgLE+E+1//bE/B8dT7sOAHz+/FlHbMRcANb8FeK5CYFLt4Ab94HHz8XwSOgLZEgFZE4HpNdwq+Tr94EtB75fk5srUL8CkDq52HpZyz4QuPUAOHIeeBfw7XoooFXgR6BwbsDNxT7WyqtgBKQQ6NJ3IPYcEGtFOmPCaFXaaEr5ZI7Ps/xUDMS9pIZQ15senZW3u1TDB7bBCDACjICHuzu8zdiS2doI23UAgMClLIDg4BDmArD2k+ag8z96Buw4AgSYkIhCh+gmVQGtlSC9egss2Gh4Y+nQ160ZQMEAFvtH4MQl4PBZ4+tMHB9oXx/gCz77fx54hUD3AUOwc28sEdJYwJk0eihqVa1sk7DlKV5O18pSLVk4awqTAqoFJtthBBgB2QhQ7X+C+PHh5BRP9lhbGWD3AQDmArCVR9H+/NxzAjgv3Q5eaOGUBdCgsraCABv3Abf/Mu5+sbxAqYJCS2QlG0aAbvznrhVbQKkCQLF8YrqsxQjYMgLDxk7EyvWbhJYwduhANKhdQ0hXa0rFKtbQtQ9VS9zd3eC3cgmIF4CFEWAEGAFLI2DPtf9RWNp9AIAWylwAlv7V4fno1v/ybXVxqFEayJVFXZumWJuyRM9lYEzSJAea2+Y7rSnQONzYfaeAs1fFlk3cED1MIw0Xm4i1GAErI7Bw+SqMmzJTyIsRA/uiaYO6QrpaU6pYpzEePHxk0K0kiRPh9Zu3stxOmzoV/FYtBrXgYmEEGAFGwFII2Hvtv0MFAKg2jbgAuCOApX59HHueM1eB/afUxyBvdqCKRjiiIiKAiQLtrfmwp/5zoEWLK7aJ81uQ/71aAu5cGqLFrWSfVERg/+Gj6NRrgJDFzm1bok/XTkK6WlPKX6oSAgIDDbrVpX1rPHj4GLv3H5TleqniRXWkgCyMACPACFgKAUe4/ScsHSIDgBYaFh6u6whAJQEsjIC5EAgNA2avAczRfTJRfKBjA3N5Ls9u2Adg6lLpMS5OQN820nqsYdsIzFsHvPEXX0OH+kDiBOL6rMkI2CICd+49QNUGzYRcz5o5I3asWyGkqyWlp8+eo1Q145kLROrXvmVT1GjUAn89+luW+7YcGJG1UFZmBBgBqyNAt/9U+x9Pa6RbZkDGYQIAnAVghqeHTX6HwLbDwNU75gEmeSKgjUYyRCnQMW259DqdnYF+raX1WMO2Edh8ALh5X2wNceIAv7ZjIkAxtFjL1hHIlLeI8BKO7vJDimS21TNz+5596PnrUKNr7N2lI35p1woULKjWsIVswsDZk8ahYtlSwjiyIiPACDACShCgkiNPTw8lQ21ujMMEAGhnKAsgMDDI5jaJHbYNBERvxZWuJk82oGpJpaPVHSe6Vs4AUBd3rVr76wmweqeYd1p6jsU8Zi17QuDW3Xu4cu0GGtWtZZFlNevQFafPXRCayxZ5AEZPnIYlq4wzgI4c3B9N6tXWYXDizDm07NRdCI8oJTc3N2xctgBZMmWQNY6VGQFGgBEQRcBRav+j8HCoAACl//sHBODjxwjR54H1GAFhBM5dB/aeEFaHkxOQLBEFpr7vmx7TSqqkQINK2mmpxwEA8X12FM1VO4CHT42vlrLqujQFPN0cBRVep5YQ2LprLwYOH4OPERFY8sd0FC9s/hYls+cvxtQ584Rg+LloISyePU1IVytK9Vu2x6WrxtvdxMT6z8XLMXHGHFlLSJMqJXasWw4KBrAwAowAI6A2Al5eXvD0cFfbrGbtOVQAgHaB/vD7+wcwF4BmH0nbdWyJH/DslbT/VPtcswyQNOG3uu8D9YGA1++Bfz4DceMBPp5A8sRAAh9pu5bU4ACAJdG2jbno2V29AwgMMexv5Z+BfDlsYz3spX0hMGbSNCxe+fWm2tvLE1vXLEOqFMnNutCLV66hQasOwnNcO3nQpg65IiUOB7auB7H6R5du/Qdj1z55pID1a1XHuGGDhLFkRUaAEWAERBBwcnJCgvi+iEM1ig4iDhcAIC4AYqvlLAAHecIttEwi/ft9kfRkbq5A+3qAl42XGHEAQHqvHVEj8jNw5Cxw7S5AzwgJ3fpTO8hyRZj4zxGfCWuvmToAdek7EOcuXv7OFeozT0EAVxcXs7n5+fNn/Fi0jO7yQUSoEwAR39mCbNmxG32GjJB09c6FE4gb48X6w8ePikgB502biDIli0vOyQqMACPACIgg8L///Q/e3l5wd7DsIocLANDDwFkAIr8SrCMHgScvgWVbpEfkzwlULCatp3UNDgBofYes719QCBD+AUiayPq+sAeOicC1m7fQsWd/oz3oK5UtjVmTxpoVoH6/jcTm7buE5nBxdsb+LeuQ3AbIAOu1aI/L14yn/1OGxeEdm2Jd+9PnL3RBgKBgI2lDMUb6eHth96bVSJwwRgqdELqsxAgwAozAtwg44u0/IeCQAQBaeGBQEMKo+JqFEVABgfPXgT0C9f9Ux585rQoTWtkEBwCsvAE8vUMhQBlGr/0BV2fA2wtwiutQy1e0WL8duzBwxDhECvRkNfetO9XIU628qJQsVgQLZ00RVbeK3q0791C9UQvJuetUr4LfR/5mUO/k2fNo1bkHKDtTVGpWqYjJY4aLqrMeI8AIMAKxIkC3/z4+3nBzdXU4hBw2ABAZ+Qnv3r9nLgCHe+TNs+B9p4CzV6Vtd20M+HhL62ldgwMAWt8h9s/WEaBz69lrwPX7wFv/b1fzQyagbCHAy9PWV2ke/8dNmYmFy1fJMk4Hbjp4m0vosEyHZlGZM3k8KpTRSNuXWJxu0bEb6PAuJbMmjkGlcmWMqikhBdyxbgWyZs4oNT1/zggwAoyAQQRcXV0Q39fXIRFy2AAAdQQICQmV3Y/WIZ8SXrQkAtsPA1fuSKqhX2vA2VlaT+saHADQ+g6xf7aMwOt3wIptQPhHw6vw9gQ6NQSc4tnySs3j++79B9G132BZxj09PLBl9ZLvyOpkGTGivGHLdvw6fIywuaRJEutKAbR4MyVnLVdPHIS7uzRzP+0X7ZuoEA8A8QGwMAKMACOgBAG6/Y8f3xdUduWI4rABANpsSjkjgiCRFEFHfDh4zeIIbNgD3HkkrT+4o7SOLWhwAMAWdol9tEUEPkYC8zdQmZq098XyAaUKSOs5osaEabMwf+lKWUvPmC4tNq9cLHRglWX4P+WSVWrj2YuXwkMb1K6BsUMHCutbQvHBw0eo1bQNwsOlSyiLFSqApXNnCLlFPABla9TXtWoWlfVL5yPvjzlF1VmPEWAEGIEvCFBg0tvLCxQIcERx6AAAbXhoWBiCgoIdce95zSoiQLd1j58bN+jiBPRto+KkVjTFAYCv4BPR3YcIPeHdv/8Cri4AdXtwd7ySMis+kfYz9e7jwIUbYutJlhhoW0dM19G0KMDftH2XWNn/jWFhzvr7nXsPoPuAIbK2omGdmhg9ZIAmXlJDQkNRrWELPH0m8cfuvxVOHj0MNatWEl7vxq07MGDYaGF9KpGgUgkWRoARYATkIBA3blwkTBAf9K+jisMHAKhFD2UBfPr0yVGfAbtY96v3wMMnQHAYdXkAIiIB6rpEvELU4YnIs+hgFt8byJxGndpZOvQReTEdhnceBd4HGofSyQloGONdiHxK4A3QZ2rJ89fAi7fAO3/g9XsgJEx/OCU/aR4KRBAelPWUKL6elDBjKnk+kL0pS6U9dnEG+raW1oupQfXP958AlApNadBf9jRSn/JMdqMO2mmSAelSyp9D6Qjy5e5j4NYD4NFTgFrfGZK0KYAsaYEs6QFfL6Uzyh/39wvg6SsgOPTr3seNA7j9F5zw9da35ktqBiLtv54C9x7r56avVU8PIFlCgDpgqC30bD96Drx5DxCna9SzQs83BWE83PRrTJtSv3ZLyat3wNOXQEDwV58+ftQ/s9QClH483YH4PkDKJF+9omdp+jL98y4iRAbYv52IpmPqBAQG6Vjmn798JQuAHp3bo1sH80RrRZjzYzpbu1plHZGeNW+qKKDSolN3nD53QQjLJIkT4dguP9kv2A1adcDFK9eE5ogXLx7OHNgJ6gzAwggwAoyAKAJenp7wpJcTBxaHDwDQ3lNbwICAQFkstA78zGhq6UfO6UmyAgTSZaM7TocCOvgW/FH+weDBE4DmffFGPSjSpwTKFgWSJlBmk9KFT1wGbj/UH/iUSLb0QLVS+sO1lJgrAPD8FXDsInD/bykPvv2cghkZUgF5sgEZU8sbK6pNqdmnLgEnLomO+FYvazqgdCEgoZn4Zh49A85cBejfT0aCEtG9okNx5nRAkTxAIhX82nsCOGegK1jiBEDTqoCHuzL8okbR4fjCTeDKbemg2ze/8wmAvDmA3NmAeGYI+j95oSfte0BBoUjxNdIeZE2v/6GAxo4j4mMpGNa/rbi+I2reufcAtZu1RgRFhQWFDtoLZk42CykgpdBXqd8MdPkgR6wZBKCb/279B+PYyTPCLg/u0wOtmzUS1o9S/OvR36hSv6nwpcyIgX3RtEFd2fPwAEaAEXBMBChwmCC+r+zgpL2hxQGA/3Y0IDAQ4UpPTvb2VNjIetbvAe4K1N0bWw7diBfODRT5UewGnNi4/1xnHoB8iNSrkfzDybHzwFGxSxlJxylDomFl6UOqOUoAHj4D1u0SP7waWgzdbJcqCKROJrlcYQUKMtHhVo2vCDqAViouf58NOUulJwdO6bM+TJFsGYAyhfRZMkqEAg8rtxsfSWuvZgKxOT3rFOSgYIxSocyAYnmBQj8qtfDtuCcvgT3HAbr1t7SkSAK0rm3pWW1vvi07dqPPkBGyHPfwcMeWVUuQLo36EcW5i5Zh0sw/ZPlDyjUqV8CUsfLWIXuSGAMe/f0EHXr0BR3MRYVu107s2aqYS4GwIYxEJE+unNiwbL6IKuswAoyAgyPgyG3/Ym49BwD+QyQiMhLv3/tzW0Ab+XLYfxo4c0U9Z4lRu1EVIHF84zY3HwBu3ldv3piWqpbU32KLSOQngIIgD5+KaIvrpE4OtKhhXF/tAEBoODBN7H1PeCEU2ClbWFjdoOLhs8pv/Q0ZJYwp0ELlGEqFbsL3nwIu31ZqIfZxFDyhA7Jc2XJAn40jJUqIMCnIsf2I/EwfY75QFhAFI6iOXqmcugwcFL8UVTqNwXG1ygLUEpBFGoHh4ydjxdoN0orRNOjw77dqMahDgNpSp1kbXL1xS7bZHNmyYNiAPvgpj0oRLCMeLFm1FqMnTpPt4y/tWqF3F+WMt1S6kb9UReF5zx/eDV8fH2F9VmQEGAHHRMCR2/7F3HEOAERDJKotILUIZNE2AvPWAW9i9MY21WM6jNWtCFA6viH5Y428tGO5PhXMBZQvKjZKhHhQzNL3Wr1aGiexU7sE4PZfwMZ9Sr01PC57BqBGGeW37buOARdvqu8XWaSDZ9Nqej4GuUI34Mu26DkSzCE5MgG1y8qzvHAT8FKgLKZLY4A4CETFXM9G1PwtairLFtlzAjhvoNxBdG1K9ajkpVAuoER+pRZsfxxx99y9/wABQUEIDta39KUfInSmG2j68fbyRIL48UGHZlcXF8ipL49CqEyJYpg3fZLqgD149BgVa8tPkY9ypEqFshjQsytSJlcx1ek/4/f/eojfxvwum0CRhlMnha1rl5ncWkvOXs2fMQmlfy6m+h6xQUaAEbAfBOj2P0GC+HBWk3TLhuHhAEC0zeO2gLbxJBPR15Ql5vO1QwPDmQDmDgAUyAlUEHiPoZtWunE1lzSpZjwQonYAYN9Jff20OSRXZn0QQK5QpgdlfJhTsqQD6otfdH1xhVLtKeXenFI0j56zQFTmrgXeCXTwaldPnHyQiAyX+ol6oEyPavBb1pIue4lu/cYDwG+/svnkjKIa/4xp9ISBXu56/gT67zQpACIAdCShA/PxU2dw+ep1XLp2Q5iJPgqj7FkzI3nSJDh49IRs2IgQkIgB1Zb1ftswcMRYk8zSbXvnNi3g5uZmkh0a/PrtW0yd/SfW+0nU8hiZaef6lciSKYPJvsxdvAyTZoiVSZiacWCys2yAEWAENI8AZXJ5eXlq3k9LOcgBgBhIh3/4oCMEZNE2AmP+NJ9/VAZAQYDYRCslALNX6RnGzSXdm+mZyg2J2iUAh84CJxWS64lgUK8iQCR8okLdHYjrwZRac9G5qpQA8mYX1QaOX9STUFpCmtfQdwsQEbUDAERkOHslECLdblzEPaM6ctrpUbePBRvlEf2Z4mC7ukDSRKZYsN2x1J1n1/5DWLV+k6LbaDVXvnDWFLOQAk7/Yz5mzltkkqvUz7pwgZ9QsmhhnY+pUqYQthceHo79R45j++59OHryNCLlMFjGmGXogN5o0ai+8NzGFG/fu49qDZoL2aK1r5g3S0iXlRgBRsDxEHByctIR/8WJE8fxFm9gxRwAiAUYJgTU/u/HEj/gmbzOTrIWVTQvULrg90PMSQJIPATdmkq7KfdWlG44E/gAoR/EaqgzpdHXpxsTtQMA1FlhzU7ptSvVoDT7Tg3FGeip3pxY5i0h5BsFXESy0kLDAAr+GGs9qKbPdPCkA6iIqB0AOHEROGyhQAetr0ZpIFcW6ZWaOwgY0wMis6QyBUeSFy9fYdWGzaAb8rfv3mti6XTDTnwAlOKutgwaOQ7rNm9VzWz6tGmQKUM6JEuaBMmSJNH9mzRxIl0bwTfv3uHBX49w5/4D3b+UWaGGmKNU4ufKtUDPgpQQYeOV42ZO15Jygj9nBBgBzSLg4+MNdxWypDS7QAWOcQAgFtAiIz/BPyBAdpseBfjzEIUIBIUAu4/r+41HCdXFErGXczwgeWJ9qiz1Aae2dnRbTm37LsngXDJUB2+2NoCFxW76Tl4GDgkQjxGXQZWS3/efJ7Zy6hNPLfeev/mW0yBFYqBWOWkmeLVLAGgPL9zQtzKk2/coSZJQXyNPrfMoiOHupt9XIsCj1o+0n/6CLSCJ9b1cEekHjmxTL3bRQzZxR1BLSTosJ4qvx/PlW+D+Y30PeBEh3gfif5ASJZwEtKcpkwIfPgIv3wFvZJ6nRA/GagYAKMA0iwIdMtj+id0/ZRL9HhA3wtPXQESEFKJfP6fn6pcmxlPrlZQfubvq+R6SJNA/qxREFCmViO55q9r6tTmCzFuyAlNm/yncBs6SmKROlRJbVy/R8QuoKZ//+Qftu/XR3cDbohTIlweLZk1RpQwh+vqHjZ2Iles3CUFy+fh+s5A1Ck3OSowAI6BZBIj4z8fbm2//Y+wQBwAMPLJECBgcEu0kotlHmx2TgwAdftbuAgIFtrZ8EaCgINHygg3SbcDooNi3jRxvY9fdeVQskEF1zamSSs9HWAQGAz5eALUiFBG1MwBE5jSkc+A0cFqgIwQFg3q2kJ6JuAiIk0BEKOBUt0LsARPq6b5pH0Bt4qRENPtjwgLxNokZUgHVywCeMUqDqV0gES4GCgZORG+g1QwAyNkDwpbaKv70w/coyy2XqFseoHaIhuTcdX07SFGp9DPwU47vtV+9B9YLfg/RaFFuEFG/tKhHQfdeg4br6vy1LEUL5seSP6ar/jJJqfe9Bw/Hrn0Htbz873wjPBbMnAJnZxNamhhYMXVtoO4NInJg63qkTZ1KRJV1GAFGwEEQiBs3ro4INl48ByPNEdhfDgAYAIkIAf0DAhEh5wpJAHBWsT4Cz14DSzZL+0E3iR0NcAHEHC0UAHAG+raWnldKg1LlKQtBSqSI/KTGG/vcHBkApvgjiokIF8DyrfoMCSmh7IT29aS0gGVbgScC9mqWAXJmNmyPbJAtEaHuB3XKG9akFpKLNgJvBUj7yMqAdtKdFNQMAGzcC9x+KLJSPYGfsUCXnC4CUl04RJ8z8lzKrw8RAD1rIp0cRINXYohpT+v8pSvo2m+QZtL9pRDq1KYF+nbrLKWm6PM5C5Zg6px5NtGSuFypEpg1cQzixYunaK1Sg4iMcOCIMVJqus/XLZmHfLkF0qiErLESI8AI2AMCRPzn6emhK39i+RYBDgAYeSI+RkToCAEpGMBiXwiI3qJ3bSp2Ky4UAFApA2DLQeD6Pen9UMowL20Z0FIGAPlLJSEzV0p7njubvve7Mfl9gVj6P/EkEF+ClDx/DSwWCDgRSSEFKAzJhZvA7mNSs+k/79oY8JFotXfrL32GgohQoIMCHsZEzQCAqK1s6fUZGFJC+NM+SAmVzVDgzJBMXw5QZoeUSO1l1Hj6PabfZxEx1p1EZLxWdRavXIsxk+T3mrf2emZNGotKZUubxY3jp8+i75ARmg6I1K1RFRNGDDHL+qOMbt+zDz1/HSo0x9ypE0ABCRZGgBFgBAgBIv6L7+sDygJg+R4BDgAYeSr+/fdfBAUHIyzMAjTU/HRaFIH7f+tLAaSEDhd0yJASkQAAcRT0UyEDQE5aM5UwlCoAUDsxNSU0HJi2TNqiWmuWngkQ6UOfNAHQzghJNaXH0824lMhd14wVQHCocatSZQDE/E97LyWiKftkR7SbRuMqQIbUxmcWPbSLtAGcuFisfl/091O0pIC4JogsMjaRU//ftBqQLqXUTuk/n7IUoIwaKaGMDsrssCeZMG0W5i8ViNxpcNGuLi7YtGKRKi3vYlteUHCI7vZ7z4HDmlo9rbtv985o1cTAL4qK3u4/fBSdeg0QsjhjwmhUqVBWSJeVGAFGwL4RILZ/X18fuNDLGkusCHAAQOLB+PTps44QkNoRsdgGAvSiTmzpdEtNsRtiv6cXbCoBIkJA+j6g/96wR3o9hroBxBwpEgCgudUoAZCT0kx+EgkZpTbnyCRN7ieNiF7D0iUAxFNAQQfaT9pXmp/S2AnTqJ9b9wHqzy4lxtLZiYiQyCWlJGNqoFEVKa2vn287BFy9K63fuyVAZHaxiWjWSr4cQOWfpecijXnrxUgBq5cGfpRgyFcrAED7+vtCMf/psE6Hdil5+AxYJdDanDpm9G4VuzXRTA4aPbijlEdfPyc+BvqdlpKf8wMlfpLSsp3P+/02Epu3C0RhBZYU39dXx3qfOUN6JEqY4MuId/4BePnqNV69fqP7IQZ8NYXa7W1bs1R1UsDoPvrt2IXfxkwEteuztuTMng3Txo9EujQS0UCVHCU+iFa/9BSyNm/6JFAnAhZGgBFgBKg1qreXF6f+G3kUOAAg8HsS/uEDAgODbKImT2A5dqlCL9B3HwN3H6rbu12qljoKTKEAgEolAMRSP3u12K1hzM0mXgPKaMiTVTpF3NiDYu4SAKpNv/VAv6cv36j7yBo7NBL5H90WS4lUrXjM8ScuAYfPSlkFGlcFiLwvNlm3+9uuF4asVSimJ40TkU379ThLCbXEpGCYMVErAEDdHej5FhHRgzal7VP6vogYChD99QRYLdCqkog0qXRIVIhUkMgFpSRPNqCqRPmKlA2tfP7r8DHYsEUgImPEYWp1V7VCOdSqVkn4QEp/y8+cv4hjJ8/g2KnT+OvR3yZDYi5SwOiOvXvvD+IGoNaIRBZoaYkbJw46tmmBHp3aWTSd9tzFy2jcVoxrYdmfM0F7wcIIMAKOjQBxkiSI72vR7ypbRJwDAAK7RhwAgUFB+EB9tFg0hcDZq8CpK2J1uUocl6oJjrJpyQAAzUnr3ndKyYq+jqG15c2hLK3YXAEAOuwfOQ9QiYa5pFUtfVu82GTbYeDqHemZyxQCiuSR1ovSIJtkW0rogEcHvdiEDp90CJWSehWArAJlK2RHtIPCzz8BJSTerdUKAFCLPLIlJXIP2qLlDn1a61tPxpSb94HNAq3GUycHWtSQ8v7r56cuAwcFiO8pg6e2HWQ4m1rznzFdWgzo2RVlShYXB9mA5vOXr7Bs9XosWGZaGUL7lk11PplbyN+Zfy4AkeNZQih9tl7NamjbognSpBKsaVHRsd0HDqFr30FCFjcsm488uQQjn0IWWYkRYARsDQEi+/P29oK7W4z2R7a2EAv4ywEAQZC5FEAQKAupUQ97OlCJspgrdYt6u7erKz3a0gEA8ohI74j8zlShFPrShWJvV2bIttoBgE+fgcPngDMC7fxMXa8x8j4qC7nzSHoGQ+3dDI0kRntitpcSY60nhQMAFQEioRORQ2eAk5elNTkAAFy8CewSIMBxqysAACAASURBVGH8ISNQq5w0plEaokSAcstOxD2wnObh4yfRrlsfRRMSm/Pgvj1Rv5YRlkZFloEnT59h3NSZ2HvwiEIL0KXGV6topPWGYsvfD6SMADoc7zt4BEQYqLakSpEcDWrXQNMGdeHj7aW2eWF746bMxMLlq4T0D+/YBPKbhRFgBBwXATc3V/h4e3Pqv8AjwAEAAZCiVELDwhAUFCxjBKuaA4Frd4Gth8xh+Xubvl5AlybSc1kjAPDmvT4lWYpcTtp7vQZ1DahWCqA6aClRMwBAGa1L/QDqjW4JMdZub8U24PFzaS+kWvbFtPDwKbBqh7RdumWnw3ZswgGAb1GxdAYApelTur6UiHSaiG7j3mOAyjukJH0qoElVKS3tfv7g4SPUatpGUS071Z7/MWU8kiczkLqj0rLPXriEUb9Pxa27Am1WYsxpblJAQ0sMDgnB/sPHdGSBx06eBnUvUiJ00CcSvdrVqmimnV7D1h1x4fJVyeUQ2/ets0cl9ViBEWAE7BcBSv0nPph4RPLFIokABwAkIfqqwKUAMsAykyqliBPbu6VEipk9yg9rBABo7pBwYM0O4JVK3FaebkCzGtLEamoGANbvAe4K3LqrtefVSwE/Zo3dmsg+0kjZAQBBErrCuYGyhWP3jQMA3+Ji6QCAaOCRWkNSlomomCuzQHR+S+lVb9hC0cG6eaN6GDZAWdaA0rUNHDEW6/22yR5ON9B+q5bAV6oHp2zL4gN0pIdv3upID1+/eYPXb9/piBDpX2dnJ8T38YGvj4+OLDFFsqRImSIZkidNiqRJEotPYiHNnIVL4cNH6dLLHNmyYOvqpRbyiqdhBBgBLSLg4+PNqf8yNoYDADLAIlUqBXjv74/Pnz/LHMnqaiAwZzXgH6SGJX0nAEo9NybG2oJFHydycHRRiQQwNn/PXweOngeoA4KpItJGTq0AADHjE0O+GuLkBIjwYxlrHTdvHfDGX9qbKiWAvNml9aI07j0C1gl0nSBeAeIXiE04APAtKpYOAIje1IuWDUWtRrS9IxE7EsGjLcrKdRsxbNwk2a736doJndu2lD1OjQETZ8zBn4sFmSOjTZg/b26sXDAHRJzHohyBazdvoXbTNkIGqlcqj6njRgrpshIjwAjYHwKuri661H9q/8cihgAHAMRw+kaLSwEUgKbCENFWXtGnorTZNMn1pF6uLvofp3iAjxewdLP+Bt2YpEgCtK4t7bxQAEClNoCGvKHD7+krwLkbyjoERLdr7Jac9NRqA7jED3j2ShrfKA26WMuSBqDMDCpVcKEfausYB3j9XqyFH6VR03MRm4gGAOQw7dM81J7Qb7/0Oun2n7IAYhNrBgCo/Ry1oTMmapEAEq/HnxokAXzyAli2VXoPPd2BHs2l9aI0dhwBLt+W1i9ZACieT1pPaxrUz75U1dqgf0WFXuImjhqKmlUqig4xi97yNRswYsJk2bZbN22o4ytgUY6AHOx7dG6Pbh3EggXKPeKRjAAjoEUEmPVf2a5wAEABblwKoAA0FYZs2gfcEuiXTVNRHXWR3ADdChsSEVbwdCmBpgKcU0IBADNmAMRcI/UspxZ6FDQhwkS5kjwR0MYI+aEaGQB0004HbhGJ7w3ULQ/Q7aohOXYeOHpB2pqxLgCiAYCiefTEiaJCgRli3JcS4mDIbaA8wZoBACYBBOj8OkOQLL5jQyCRr9Ru6z8XzWqSSzwpNrv5tab/MR8z5y2SNdFv/XuhZeMGssaYS3nTtp2gtoX0d1+OTB8/ClUrymCDlGPcAXSbtPsFxMkgIivmzULhAgbIU0QMsA4jwAjYLALE+u/h7m6z/lvLcQ4AKESeSgDe+wfg06dPCi3wMLkIUB9v6uctJcXyAaUKGNeiVPkpS6QsAbkyAzXKSOtpLQAQ02MitjtzVayPfNRYQ/3Q6XM1AgCitc9urkCnhoC7q/F92H0cuHBDeq+oRzulj8cmogGAzOmABjIuJ0Vveckm2Y5NOADwLSqWLgGg2actB0IFvoNE0/WprSPtq4i0rgOk0F6ZtqTrBUpXhn9AgKRelEKlsqUxa9JYYX1LKMppRxfdH6pLp/p0FnkI3LpzD9UbtRAaROSFF44ItFgRssZKjAAjYEsIUOo/cZpQ+z8WeQhwAEAeXt9ocymACeApGCpyY09m29UDkiY0PsGLN8AiATLB0gWBonmlndV6ACBqBbceAJsEUtFJv1VtIGWS2NeuRgDg+EWA6p+lJFsG/e2/lKzZCTx4YlyLeB8osGFIRAMAVH7Qu5WUR18/F73lNYY5BwC+xdsaAQBi6ycuACmhzKNeLQEnCTJiUQJMuWuV8s9SnxORHhHqiUrihAlxYOt6uLtrr4dzj19/w449gl+e/y04SaJE2LlhpVVJAUWx15Jen8HDsWWnAGkKgNrVKuvKRVgYAUbAsRDg1H/T9psDACbg9++//yIwKAjhVBDNYlYEIj8Dvy8Qm2JwR2m9K3eA7Yel9eoJ9lQXCQA4OwP9WkvPaW4NvwPAjfvSsxircw8NB6Ytk7ZhbM37T+mzEqSE6p6p/llKKD1bqsxYiqBNNABAvjSuCmQwwCUQ3Vfq0EDPh4j80higcofYxJoBAJE9UI0DwB/4U6A0RO6hWDSA2Ke1njMkNhENWtHY9CmBuhUBIv+MTQ6fA05cFHkqgEK5gXIGukOIWbCOVuV6TXHvgWDdFmVYjB+JahUFon1WWM6bd+9QrmYDhIqkgETzr+BPebFqwRwreGybU968fRc1GosTP/457XeULfmzbS6WvWYEGAFFCNCNP7H+u7lKpIYqsu4YgzgAYOI+cymAiQDKGE4BAAoESEnHBkCi+Ma1RFOyKfWcOgFIiUgAwJxdAKT8i/75sQv6jgFSUuhHoFyR2LXUyAA4eRk4dEbKC+CHTECtssb1AkOAWQL12Tkz61v4GRI5AQA64DUR4IfYcgC4LhBwoVKH3kbee60ZAGAOAP0T81YwOBH1fBEPQIFceu6KJPEBek5fvgNu3hfLJCA7FETr1ADw8pD+XdGShhwWd/K7aMH8WPbnTC0t4TtfVqzdgOHj5ZMCtmhUH0MH9Nb02rTinJx2kUkSJ8LJvfLbNWplrewHI8AIKEOAssS8vbw49V8ZfLpRHAAwAbyooeEfPiAwMAiUEcBiPgRE06iL5QVKFTTsx8cIPZlXRIRxX+WweQsFAFTsAkAHkccvgLAwPdFhxjRAYomgR9RqN+wB7jyS3idjjPRqdAEQbQFItf8d6gMeRjheRG9Tpdr3yQkAEIL5cgCVjVw+UYCDAh0iImXLmgEA7gLwdQdFSk1E9ltUp2ZZIGcmUW3t6M1dtAyTZv4h7NC2NcuQPWtmYX1rKNLf+DrN2oKCG3KFSQGlERs/dRYWLBOI5P5nql/3X9CxtYyWG9IusAYjwAhoHAEnJyckiO/LLf9M3CcOAJgIIA2nl4KQkFCEhIaqYI1NGEJA9CaVxpcvAuT94fsaXDr0Uw28VK042cifE6go2HdbKACgUheAM1eA/bEwymdKA2TPCKRKCiTw+R7F94F6kryz18SeMboppxvz2ESNDIB3AQCljYtI8sRA1VJA0gTfa999BFAttYjQDTvdtBsSuQEAskO3uz/lAJIl0meeEM4v3wJUZkKt40SFuk1Q1wlDYs0AAGcAfN0VJe1IRZ+BmHpZ0wP1Kigdbd1xLTp2w8mzAqlGFEjLnQvrlsyzrsOCs9+59wDVGjaXHfB3dnbChqULmBTQAM7Er0A8C6Li6uKCMwd2wsNYZFjUGOsxAoyATSBAqf++vj6g338W0xDgAIBp+H0ZTS2C/AMCESF1razSfI5ohsi3iIRLVOigR4dhSp2lml5qO/foGRAp2LiheQ0gTXKx2YQCACpkAPgH6duGSYlTPCBJAiBuXODjR33q8QeJjIeYNrs1BbwNsOWrkQFA8y1YD7x6L7War5+nSAIk8Nb7FfoBePlafLxIS0clAQBx7w1rUpYDkcYZE2sGADgD4Nud2XxAn8ZvTimYS99qkogrbVFyFi6FD/TlIyCjhwxAo7q1BDS1oSInuBHd42RJk4A6A9DtFctXBG7cuoMGrTrgo4z3Jy6r4CeIEXAsBOjw7+nhAU9PG6uH0+g2cQBAxY2hP14BAYGy+wWr6IJdm/rnX33feLo5NrdIkcXFnF8kAECp+v3bmOY53eBTuztzS8bUQKMqhmchHixqiSYlUsSH1+4CWw9JWVHn84aVAcqSMCZEPkflFZaW8kUBOvAZk1U7gIdPpT2jG2O6ORYR0RIFVUkA6+qzJgyJaJ29XBLA8QuAzwIcItTdgbo8GBMKIi7aCLw1w3cRBSxrlwVSCwYfRfbZ0jp0oKvZRLxNxo51K5A1c0ZLu6l4vvlLV2LCtFmKxufOmQNrF/8JYrBmAU6dPY8ufQciSIrBNRpYXp6e2Oe3FokSxpISxqAyAoyAXSLg4uKsa/kXJ04cu1yfpRfFAQCVEafWgMHBIbLTA1V2w27N3f8bWLvL/MtrVQtImVR8HmopSK0FjYkUyZvIbCcuAYfPimiapiPVSlGNEoAoD0WwM201ekZ2EcI+a2QAUJYJZZtIiTUzALgE4PvdCQkH1uwAqMuDmkLZINR6NF8sJUxqzmNOW7v3H0TXfoOFpiAyp6snDgrpakWJOhtQhwOl0rR+HYwY1E/pcLONe/T3EyxfswE9f2kPOmSbW+YtWYHfp8+WPc2Y335Fwzo1ZY/jAYwAI2CbCMSNGxfxfX3hROmtLKogwAEAVWD8aoRKAYKCg7k1oMq4Rje35wRw/rr5JvghI1CrnDz7G/cCtx8aH5M0IUAHa1OEuAuIhMycQu3GqO2YMSEixUmLpb0QCXrQje/KbQAdqMwlIp0haG5LBwAoK4R8o9tsKdm4D7gt0FGNAh0U8BARakNHBIpSYowQMmrs/A3Aa4HDcIcGxgkrg0KAmQI8YIkT6MkhRWXKUkCkY6tIG9GoOSMjAdoXEU4RUT+j9Ki0uVIxIFsGuSOtrz938TJMmiFGAFisUAEsnTvD+k7L9KBgmcp47688BeT3kb+hTnUjaVYy/TFV/cSZc+jSZ6COy4jY9SeOGgraG3MItVTsM2i4MEdEdB9y5/oBG5cJ9gQ2h/NskxFgBCyKAKX+e3t7wd3NzaLz2vtkHAAwww5/+vQZAYGBiKS3QxazIHD6CnAgFiI8UydLmwKgVHG5QUaRnvaZ0wINKpnqob6nvNq3jlFeFfxRT6AoIiIHKqrZb11b2hod+uiG2xzp9yKp/1EeSgUAqKQhfQqxLgpSq6ab3gaVgZRJpDT1n4um6xvjbog5060HelJMKWlQEciczriWaICif7vvyTljWp6wAPgkka6fLT1QVwZB3pLNwLPXxtfg6w10aSyFxvefExHlqcvA01fyxxobQfX/rWoDFDy0JRk8ajzWbtoi5HK3Dm3Qo3N7IV0tKQ0aOQ7rNm81yaXNKxchV47sJtlQY/DilWsxZtK070yVKVEMPTt3UJW4cNvufRgxfhICAoMUuU6p/+nTStRyKbLMgxgBRkCLCHDLP/PsCgcAzIOrjszG3z+ASwHMhC+Zff4K2HQQUPge8Z1nVB9ep4L04SS2JT1/AyzeZHyxNUoDubKYDkhIGLBqu57UUE0hwrGiecQtrtgGPH5uXD9XZqBGGXGb+06KdymQsuripM/kkKr7j25HKgBAunTDTn6+kUFeGNNXur1uXBnwErj5jxpLZIlEmmhMqG68hUA5QZQNyuSYvQoIN8LVRjfRdCiWCoodPQ8cu2DcP9G6/e2H9V0UjEn9ikAWiaBE9PEi/Bk/5weI8FCpvHoLPHgKPH2p/zGGq+gcvl5A23p6IlNbkeYdu+lqu0Vk8exp+LloIRFVTensPnAIXfsOMsmnxAkTYuvapaB/rSUDR4zFer9tRqevUKYkev3SAZkzKktHef32rS5Ysn7zNjx78VLxUieNHopaVSsrHs8DGQFGwLYQcHZ2Rnxfrvs3x65xAMAcqP7XGjA0NAzBISFmmoHNEgKUZHH+hv6woJQckG7mi+WVV/MfG/rGShPkkgqK7O7Vu8DZq6ZnA/yYFSiRXywNPbpfdJtKqfuGuipQenvLWrG37jO2PrJLrQqVsqzTgbXwj0C+7ADd2MsRkQBAVDo83fgeOw9EChDLRflAh7gfMgNlCwGEj1zZewI4Z6T8RYq7Ibb5rtwGth8x7IloH3oihly+zfjvYfXSwI8CQTAKctFeGDpAZ0gNNFaQPW0se4Zu/6k8wUlF1n36fqI1hEfou3EEhwK0NupoIhU8i74jxfIBpcyTjS33ERTSr9WkNa7fui2ku23tMmTPYqDfqJAF6yjR+midpgplAFAmgKXFPyAAHXr0w6Wr4vV0GdOnww/ZsoDS8HNmz4Y0qVN+F7ygEoKHj//G7bv3dbavXL8Bap1oqhAvQdf2JrLomuoEj2cEGAGLIUBkf9Tyz0Xui5zFPLTtiTgAYOb9oz+yHz6ItUIysyt2b54Ojs9e6Q8g9BMarq/5pX9jSoZUQKa0+htEkfprUfDoQH7lrv5F/1Mk4OMFZEwDlCyo7sEiuj9EPkiHCUo/DgjU19LHtuaoMQl89DXYdFtMhzGq01cq1PN+9zGAeqNHlxRJgeqlgEQmdLuivSPWe2Jap5IHIommwxS1/4tZXUN7SMz3tKei9e+xrVkkAJAnG1C1pH40+UFrpxpwuv0lckT6oZt1YpJ3dtHf3BLmlA1BwSZThQI/dJsdEKSfiw6uyRLpgwr030rk7xd6LgCySc8uZSZQu8WSBYDUycQtUjDo0i3g5gMgIBigoACJp7seMznZGPQMHzyj/50OCgaINN3bQx9AKSIjUyWm90SiSSn7VHbyD/Q26fuADtiWfM+g52brATHuC8KvR3PxfbC2Zt0W7XDl2g0hNzYuXwhixrc1IcK8cjUbqOJ2vZrVMH64GGmiGhPevncf7bv3xYuXptesuLm66gIB1Jf78ZOnilP7ja3L0viogTHbYAQYAeUIUN2/l5cnPNzdlRvhkUYR4ACAmR+QyMhPOj6AT58Em8+b2R82zwgwAoYREGkDqPT2mXFnBGIiQGUdSzeJZZHI4bJQivTqDX6oXb2y7jBnijRs3REXLl8VMrFm0VzkzyvBOipkybJKRGRXpFw11SYdObg/mtQTIEwxccZ9h46i9+DhCA83I+uqiT5GH96gdg2MHTpQRYtsihFgBLSOAB38KQBAgQAW8yDAAQDz4PqNVeIDCAgIBHUIYGEEGAHtIiCSAZA8EdCmrnbXwJ7ZFgI7jgCXBbLliZ+DeDrMIURYO3DEOPjt2IUlc6aheBHTJmrctjPOXbws5Cp1ADAX27yQAwqVwsLC8WMxGQQnEvPEjRMH65bON3s2xJETp9Dz16E2UZ7YvVM7dO/YVuEO8TBGgBGwRQTixYuHBPF9Qa3/WMyHAAcAzIftN5ZDiA8gONhCs/E0jAAjoAQBkQwASufv3EiJdR7DCHyPAJVM7DwqjQwRiBKRqNpCBG0duvf7UrPfrkVT/Nqrq0nTdO49AHTTLCLzZ0xC6Z+LiahqTidTXsGWKYKe00vv9nXLkSRRIsERytSev3yF9t37qFKbr8wD46MoGPL7qKGoWaWiOcyzTUaAEdAoAnToj+/rCycp1mGN+m9LbnEAwEK7Rbf/QcHBCBdpRG0hn3gaRoAR+BYBkQwAqo/v3pSRYwTUQUCkOwHNZI7Sk4tXroEO6+/ef20pkiNbFmxdvdSkxY2dMgOLlq8WsvHHlAkoX7qEkK7WlPIULwcivVNTiFzPb9ViNU0atKVGK0O1Hc2QLg0mjhyqIxpkYQQYAcdBgNL9vb294O7m5jiLtuJKOQBgQfApCPDePwCUbsnCCDAC2kNAJAOAugz0tCFCNu2hzB5FR2DtLuD+39KYZM8I1CknrSeqsXjFGoyZPD1W9fOHd8PXx0fU1Hd6y9dswIgJk4XGE/kdkbzZmoR/+IBcRYynZBBz/bpNW0E37nKkdrXKmDhqqJwhinWPnzqDUb9PxYNHjxXbUGtgp9Yt0Ld7Z7XMsR1GgBGwIQQ8PTzg6enBdf8W2jMOAFgI6KhpIiIj4e8fwHwAFsadp2MERBAQCQC4uwK9WopYYx1GwDgCJy/puy/8+680UmpxAERERKLf0JHYsWe/wUmnjR+JahXLSztlQOPg0RPo0KOv0Pjqlcpj6riRQrpaUjp/6Qoatelk1KVRgwfoavrrtWwHwl2ODB3QGy0a1ZczRLEuXU5s2LIdU2fPA5EbWlqoveC0cSORPavttYO0NFY8HyNgjwi4urrogs5M+me53eUAgOWw/jJTWHg4goKC8a/IW58V/OMpGQFHRUCkBIDaJvbmAICjPiJf1v36nb4tJYlTXIBaX4oIVYFRy84rt4E7j0RG6HWqlADyZhfXj03z5avX6NCzH27evmvUUP1a1TFu2CDFk8lpkefl6YlLx/YpnstaA6nEgUodjAlhSFhu3bUXvQcNk+3q6oV/oEA+E3peypyROgPMXbwcC5auBJEXm1sK5c+HpvXroEqFsuaeiu0zAoyARhEg0j86/HPdv2U3iAMAlsVbNxsd/IODQxAa9l+TbCv4wFMyAozA9whwAICfCmMIPHsFbDsMvAv4XiteXCBpQsAYcXHYB+Dt13J7WWD3aA54mtASOSg4BGWq1xXq0540SWKc2LNVln8xlQuVrfINt4AxYyvnzwYdBm1Jug8Ygp17Dxh1+feRv6FO9So6nTGTpmHxyrWylujj7YVta5cjRTLB6JIs64aVideA1rbnwGFQ1wA1xc3VFXVrVtNlN1C9PwsjwAg4LgJx4sSBr68PXJydHRcEK62cAwBWAp6CAAGBgfjw4b8rJCv5wdMyAozAVwQ4AMBPgzEE5q6N/fBvbtQK5gLKFzV9lqLlq4NY/0XkwNb1SJs6lYhqrDp9Bg/Hlp17hMa3bd4EA3t3E9LVilKpanXx9Nlzo+4snj0NPxf92lKxWYeuOH3ugqwlUAnBxuULZY1RUzk4JEQXCKCfi1euIjBIfjcjCmT8lOdHlChaGLWrVYEHEamwMAKMgMMjQKR/Hu78fWCNB4EDANZA/b85P336rAsCMCmgFTeBp2YEoiEgwgHg5gL0bsWwORoCnz8D4xdYftWJfIE2dQAnJ9PnHjBsNDZu3SFkaOTg/mhSr7aQbmxK6/22YeCIsULjKdBAAQdbESLzLVimsqS7x3b5IXm02/uAwCDUaNRCNilg57Yt0aercb4BSWdUUqAA0p27D3D73n3cvnsPL169/mKZXuQ9PdxBZR1eXp66ABId/KnGn4URYAQYgSgEqNaf2P7pe4Lr/q3zXHAAwDq4f5mV6uwCAgKZFNDK+8DTMwKEwKJNwIs3xrHw8gC6N2O8HBGB3xcCkZ8st3IPN6BtHYBaT6oh23bvQ6+BYuzyFcqUxJzJ4xVP++TpM5SuXk94/LxpE1GmZHFhfWsqLli2EuOnzjLqgpubG66dPPidDvEvyCUFpBfk9UvnIU+unNZcNs/NCDACjIAqCLi4OOvq/qkEgMU6CHAAwDq4fzMrtRMKDAxiUkAN7AW74NgIbNoH3PrLOAYpkwKtajk2To66+lXbgYfPLLP6lEmAOuUBb5UO/+Q13UDnL1VRaAGUpn3luPEadylDNZu0wo1bd6TUdJ9Tnfu+LetsohaUAhsU4DAm1Md+47LYU0aoNIJKJORIsqRJsHvjKlCrLBZGgBFgBGwVAScnJ93hPx4R57BYDQEOAFgN+q8TEx9AaGgYiHiHOwNoYEPYBYdF4NAZ4ORl48vPmQmoyaTVDvmMvHgLLN9i3iwAeicqnBsoWcA8ENdp1gZXb9wSMk4HWDrIKpW1m7Zg8CjxLIJuHdqgR+f2SqezyDjRFocdWzdHv+6/GPRp9MRpWLJKHilg66YNMbhvT4uskydhBBgBRkBtBOjGP358XzirUdOmtnMOZo8DABrZcDr4BwUHIywsXCMesRuMgOMhQOzuCzcBkUZadreoCaRO5njY8Ir1CNx7DKzfQ91c1EUkcXwgbw4gdxbAnITIU+fMw+z5i4Wc7/VLB3Rp31pINzYlaitXsGxV0L8i4uzshD0bVyN1qpQi6hbX+fzPP6havxnu//VQcu41i+Yif97cBvXIVtN2v+D8pSuStqIU6Obs4Nb13/AKCA9mRUaAEWAErIgAHf6p5p86gXDdvxU34r+pOQBg/T344sHnz0QKGIQIC/Tf1dCy2RVGQFMIPH4ObDsEBIZ86xbdzFYsDuTJpil32RkrIPDkBXDtHnDnIUCt/ZQIXYCkTQ6kT6X/oQCAJeTC5ato2Lqj0FQFf8qLVQvmCOkaUho2diJWrt8kbKNowfxY9udMYX1LKv6xcCkmz5orOSWl6V86tk/yJZf+3lep11S4MwNNXL9WdYwbNkjSB1ZgBBgBRkBLCBA5qKcnlzBpZU84AKCVnfjPDwoC+AdwZwCNbQu742AIRH4GHj8DAoOBj5GAjyeQKpn+XxZGIDoCRBoZEqp/TnQ/EcDnWIgC6cDv7QH4eOv/JTJJa0nu4mV1ZWcicuPMEZPq8p+9eImSVeR1EyDyQSIh1JJcvHINDVp1EHKpZpWKmDxGrMb/3MXLaNy2s5DdKKV9fmuRPm0aWWNYmRFgBBgBayHg7u4Gby8vyaCotfxzxHk5AKDBXefOABrcFHaJEWAEGAE7QaBL34G6vu4isnDWFJQsVkRE1aDOmMnTsXjFGmEbVAowb/okFC9cUHiMORWp9V21Bs1B7f9EZOncGShWSJzEof/QUdi0baeIaZ1O0wZ1MWJgX2F9VmQEGAFGwFoIuLq6wMfbmxn/rbUBBublAIDGNiTKHeoMEBQUzO0BNbo/7BYjwAgwAraKgBxyvjbNG2NQ7+4mLZVS3UtVraMjuhWVePHiYcHMyVYPAkRERKJui7a4deeekOtZMmXAzvUrhXSjlPwDAlC2BIHtegAAIABJREFURn0EBceoOzJgxcfbC2cO7ARhxMIIMAKMgFYRoO+o+L6+zPivwQ3iAIAGNyXKpRDqDBASwp0BNLxH7BojwAgwAraGwMtXr1G8Uk0ht7Nmzogd61YI6RpTWrBsJcZPnSXLDr08/jFlPEr/XEzWOLWU6ca/Q49+uHzturDJKWNHoEblCsL6UYrrNm/FoJHjhMdpsUxC2HlWZAQYAbtHgL6/qd2fkxMHKrW42RwA0OKu/OcTdQYIDg5BaJhYraaGl8KuMQKMACPACGgIgYp1GuPBw0dCHp3evwOJEiYQ0jWmVK9Fe1mH6ShbMyaMRpUKlu29eePWHXTs1R8ULBGVFMmS4uguP1H17/SIY4C4BkSEOBIoCMDCCDACjIAWEaB2f64uLlp0jX0CwAEAjT8GFAQIDApCeLhCqmmNr4/dYwQYAUaAEbA8AmMmTcPilWJ96JXeasdc1YuXr1CtYXMEBgXLXjDdqvfr/otFWuDNnLcI0/+YL9vHYQP6oHmjerLHRQ04cOQYOvbsLzTexdkZRNDIwggwAoyAlhCIavfn7uamJbfYlxgIcADABh6Jf/75BwGBgfhI9NIsjAAjwAgwAoyAiQgcPXkabbr0ErJSt0ZVTBgxREhXSunw8ZNo162PlJrBz9u3bIou7VuDWu2pLddu3sKQ0RNAt/9yJU+unNiwTH7QIOY8uYqWQXh4uND0W1YtwQ/ZswrpshIjwAgwApZAgNv9WQJl0+fgAIDpGFrEwqdPn3WZABERHASwCOA8CSPACDACdozAh48fkbNwKaEVJk2SGCf2bBXSFVFSesMeZZtI8Dq2boEOrZqJTCep8/T5C0yYNgu79h2U1I1NgVpc7d64GlQCYKp06z9Y2I/hv/ZBs4bKMw5M9ZXHMwKMACMQhcD//vc/eLi7w8PDnRn/beCx4ACADWxSlIsRkZEIDAzCp0+xNJm2oXWwq4wAI8AIMALWR6BV5x44fvqskCN7Nq9BxnRphXRFlAaOGIv1fttEVA3qeHt5omihgro2hSWKFgIFKkQlOCRE1wpx++59OHX2PD7/84/o0O/01CTk275nH3r+OlTIFyqLoPIMFkaAEWAErI2Am5urrt0fBQJYtI8ABwC0v0ffePgxIkIXBPj8+bONec7uMgKMACPACGgJgcUr1mDM5OlCLpnjtvmXPr9i70H16tgzZ8ygC1IkS5oEyZIm1v2bKEGCLy+k1F73/KUrOHP+Ii5dFWf2NwZQwzo1Mea3X4UwFFEKDQ1D7uJihIfp06bBPj8xHgeRuVmHEWAEGAElCLi6usDbywtx48ZVMpzHWAEBDgBYAXRTp6TUzYCAQG4PaCqQPJ4RYAQYAQdG4N6Dv1C5XlMhBMqW/Bl/TvtdSFdUKTIyEo3adMKV6zdFh2hKr1ypEpg1cQyo3ZWa0r57Xxw6dkLSpJOTE26dPSqpxwqMACPACJgLAfoeiu/rw4d/cwFsJrscADATsOY2GxYejqCgYA4CmBtots8IMAKMgB0jULBMZVC/eylxc3PD5WP7VH/JCwsLR5d+A3Hs5BkpFzT1eeXyZTB9/Ciz1LpOnTMPs+cvFlrv1RMHQRwELIwAI8AIWBoBOvz7+vggXjy++bc09qbOxwEAUxG00nhqDxgaFo6QkBAOAlhpD3haRoARYARsHQE5tfjrlsxDvty5VF8ydboZN3UmqCTBFqR+rWoYO3SQ2Wpd5yxYgimz/xSC4tC2DUidKqWQLisxAowAI6AWApTu7+vrA2cnJ7VMsh0LIsABAAuCrfZUuiBAaBiIzIiFEWAEGAFGgBGQiwAx3xPzvIh079QO3Tu2FVFVpEOkfANHjEFQsHb/prVu2hCD+/ZUtD7RQYuWr8bYKTOE1Kn1ILUgZGEEGAFGwFIIUNmTt7cXXJydLTUlz6MyAhwAUBlQS5ujm5OQkFBQSQAFBFgYAUaAEWAEGAFRBOiw/VPJCkJ/P/LnzY01i+aKmlak9+bdO/QZNBwnz55XNN5cg6i39bBfe6NW1crmmuKL3ZXrN2HY2IlC86xe+AcK5MsjpMtKjAAjwAiYikCcOHF0h383V1dTTfF4KyLAAQArgq/W1HTwDw4OQWhYmFom2Q4jwAgwAoyAgyBQv2V7IVZ8SvkkHgDiAzC3LFuzHhOmzgJ1vrG20AF72riRstoMmuLzhi3b8evwMUImNq1YhB9/yC6ky0qMACPACJiCAB/+TUFPW2M5AKCt/VDsDWUCBAUH48OHj0I3OYon4oGMACPACDACdoXAjD8XYsbcBUJrmjd9EsqUKCaka6rSq9dvQIR4m7ftxOd//jHVnOzxzs5O6N2lI9o2b2K2ev/YnNq+Zx96/jpUyN9dG1aC2h+yMAKMACNgTgT+97//wcvLEx7u7uachm1bCAEOAFgIaEtMQ5kAAYGBuiAACyPACDACjIC2EHj56rWuN73W5Mq1G6jbop2QW5aogY/pyF+P/taR4u3ef1DIR1OVPDzc0aBWdbRp1hjJkyU11Zzs8UtWrcXoidOExh3evhGpUqYQ0mUlRoARYASUIMCHfyWoaXsMBwC0vT+yvfv8+fOXTADZg3kAI8AIMAKMgFkQ2Lh1BwYMG40smTKga/s2qFKhrFnmUWo0X4nyQuR7mTKkx+6Nq5ROY9I4CqAQaeHeQ0dw7uJlk2zFNjhjurRoUKcGGtetbdXWer0GDsW23fuE1nf99GG4urgI6bISI8AIMAJyEaDDv6enJzw9+OZfLnZa1ucAgJZ3R6FvlAlAfZ0jNFA7qXAJPIwRYAQYAbtAgIKyoyZOw4q1G75ZT8b06dC5bQtUr1wRcePEsfpauw8Ygp17Dwj5cebATiRMEF9I11xK/gEBoK4Bew4exqmzF/Dp0ydFUyVKmADVK5VH7WpVkCNbFkU21B5UqlpdPH32XNJsyuTJcGTnZkk9VmAEGAFGQAkCusO/hwc8PT2UDOcxGkaAAwAa3hxTXKOXzsCgIHz8aH0CJVPWwWMZAUaAEbBVBN6990eXvgNx/tIVg0tIlSI5OrVpgUZ1a1l1mVEZCiJOTB49DDWrVhJRtZjO85ev8PrNG7x8/Qav37zV/bx89QZv3r5FZLTggK+PN7JnzYIcWTODshnSpk5lMR9FJqLARoHSYp0GShYrgoWzpoiYZR1GgBFgBGQjQN1PqCSKAgEs9oUABwDsaz+/WQ0RA1ImQGRkpB2vkpfGCDACjID2ELh+6zY6dO+H12/fCjmXJHEitG/RFI3r17ZKSjf9rShYRuzgSa3wJo0WI6kTWjwrfUHg4JHj6NCznxAirZs1wuA+PYR0WYkRYAQYATkI0M0/kf6x2CcCHACwz339sirKBAgIDOJyADvfZ14eI8AIaAcBvx27MHDEOEXB1/i+vmjTrBFaNKqvu3mxpFSp3xR37/8lOSWl/1MZAIv6CBDZ4ZwFS4QMjx4ywOqZI0KOshIjwAjYFAJRaf98829T2ybLWQ4AyILLNpUpCOAfEKjoZdQ2V8xeMwKMACNgeQSoVd3oiVOxfM239f5KPKHUy+aN6umY6Clt3RIybspMLFwuRvDH7efU3xHi76lYpxGo64GI7Nm0GsQlwcIIMAKMgFoI8M2/Wkhq2w4HALS9P6p5x5kAqkHJhhgBh0Lg4NETWL52PRbMnKIJsjqtgk8tWDv3/lV1dno3V1c0qlcL7Vs2RZJEicy6/OOnz6JVZ7GU8sF9e4JaArKoh8Dh4yfRrlsfIYPEHXF4xyYhXVZiBBgBRkAEAb75F0HJPnQ4AGAf+yi0Cs4EEIKJlRgBRuA/BCbPmos/Fi7V/V+rJg0xpF9PxsYAAkdOnNL1bn/4WOz2VgmQRBT4S7tWSGHG3vQ5C5fCh48fJd0rU6IY5k2fJKnHCuIItOzUHSfOnBMa0Kl1C/Tt3llIl5UYAUaAEZBCgG/+pRCyr885AGBf+ym5GiIGpHIAbhEoCRUrMAIOi0BQcAi69Rv03WFEi+zvWtskypiYv3SF6pkA0ddZo3IFdO3QFhnSpVF9+XQDTTfRUuLu7oarJw5KqfHnggjQwZ8CAKKycflC5M6ZQ1Sd9RgBRoARMIgA3/w73sPBAQDH23N8+kTEgMwJ4IBbz0tmBCQRuPfgL10a8rMXL7/TdXZ2woalCzTTL11yMVZUuHn7ro7Mbe+hI6DAq9oSJ04cVChTCt06tEHWzBlVM79k1VpdJoOIrF74BwrkyyOiyjpGEKCMi7I16uPV6zdCOGXLnAnb1y0X0mUlRoARYASMIcA3/475fHAAwDH3HUQ2RP2GP36McFAEeNmMACMQE4Ede/ZjwLDRRlPAqQ5954aVFiOms/VdevL0GeYvXYmNW3fgY4R5vm9LFS+Krh1aI0+unCbD9eDRY1Ss3UjIDgUfenRuL6TLSoYR6PHrb6DfPVGhFozUipGFEWAEGAGlCBDDPx3+qdsMs/0rRdF2x3EAwHb3zmTPiRMgMCiIgwAmI8kGGAHbRoDY68dPnYnFK9YILSR/3txYuWAOkwIKoaVXoqyrJSvXYcW6DbrWrOaQQvnz6TgCihUqYJL54pVq4uWr15I28v6YE+uXzpfUYwXDCFDXBeq+ICrUgvHk3m2IGzeu6BDWYwQYAUbgGwSiDv+enh6MjIMiwAEAB934qGVTJgC9mH74IE365OBQ8fIZAbtFYNTvU7F09TpZ62vZuAF+699L1hhWhi67YvX6zViwfJVwyrdc3HJmz4ZObVugUtnScofq9H8bMwGrN/gJjb18fL/uFolFPgJy6/5phn7df0HH1s3lT8YjGAFGgBEAdLf9np6e8PRwZzwcGAEOADjw5kctnTIBgkNCdEEACgiwMAKMgGMh8PrtW1Rr0Bzv/QNkLXz6+FGoWrGcrDGsrEeAsi527j2gIwwkvgBzCNWKd27bEpXLlwFxBojKngOH0aXvQCH1uVMnoFypEkK6rPQVgdPnLqB9j34IDw8XhiVpksQ4sHU9XF1chMewIiPACDACUQjQ3wG69fdw58O/oz8VHABw9Cfgv/XTwT8oOBhhYeIvIwwdI8AI2A8C5y9dQaM2nWQvaMuqJfghe1bZ43jAVwSOnz6LpavW4dCxE2aBJU2qlLpb44Z1agrZDwkNRZ7iYoGd5o3qYdgAsd71QpNbQYm6Xly+dh0liha2yOy7DxxC176DZM+1cNYUlCxWRPY4HsAIMAKMAB3+vbw84e7mxmAwAuAAAD8EXxAgpurQ0DCEhoVxJgA/F4yAAyKwct1GDBsnr7c7kwKq96Dc/+uhrnPAjr0HQJlZakuKZEnRoVUzNKhdE9TRwZhQMIiCQlJCrQj3bl4rpabZz6N3vSBivaEDesPby9Ms/n769AmTZ83FwuWrZXeGqFKhLGZMGG0Wv9goI8AI2DcCxBlCh383V1f7XiivThgBDgAIQ+UYipQJEBISykEAx9huXiUj8B0C/YeOwqZtO2Uhw6SAsuCSVCYCvgXLVmHt5q2yUsQlDf+nkDhhQrRp3hjNGtSBm4HboNnzF2PqnHlCJs8c2Akip7M1ia3rRaKECTBhxBDVb9ofPHyE7gOG4M69B7Jh8vL0xD6/tSDfWBgBRoARkIMAHf69vb24dEgOaA6gywEAB9hkuUukIEBoWDhCQkI4E0AueKzPCNg4AnRLWad5W9l16faQCq61rSNuluVrNmDZmvV4++696u75+nijZZOGaNWkAeiQGV2u3byF2k3bCM05fvhg1KtZTUhXC0rEvzBh2iwsWr7aoDvUUaFt8yYo/XNRxS2y6G/pidNnsXqjH/YfPqYoqyNunDhYNGeayZ0dtIA7+8AIMAKWRSBevHi6w7+Ls7NlJ+bZNI8ABwA0v0XWcZBeXMLCKQgQKjtV0Toe86yMACOgFgKv37xF1QbN4R8gjxSQ+5OrtQPf21mz0Q9zFy/H02fPVZ/E3d0NTevXQfuWzZAgvu8X+wXLVBYihqxRuQKmjB2hul/mMEhdb7r2Gwwi4RORtKlT6bIBcubIhtw5cyBj+nRGhz149BiXr17H1es3ceTEKTx9/kJkGoM644YNRv1athNcMWmxPJgRYARUQ4AO/z4+3nB2Ml7updqEbMimEOAAgE1tl+WdDf/wAYGBQZwJYHnoeUZGwKoIEClavRbtZfvgt2oxqA0di3kQIIb+PxYuxfVbt80yAbV3bN+yKZIlTYLeg4Zh6669kvPE9/XFuUO7JPWsrUCYdeo1AFRiYYrQeil7gn5IAoOCEBAYJBQskTNvp9Yt0Ld7ZzlDWJcRYAQYATg7O+u+nyj9n4URiA0BDgDwcyGJAPWtDg4OAaUGszACjIDjIEC3zkNGT5C1YDo4bluzFHRIYjEfAucuXtbxBBw4cswsk9Ctc/JkyTBj7gIh+zvWrUDWzBmFdK2htHHrDgwYZjskekTW2L9HF2tAxXMyAoyAjSLwv//9T0fw6uPNh38b3UKLuc0BAItBbdsTRURG6jIBOAhg2/vI3jMCchFQQgpIqdLrls4H1S+zmBeBx0+eYu6ipfDbsQeRkZHmncyI9YG9u+lq5rUqlMkwaMRYUEBby0Iv8MMH9tWVZLAwAowAIyAHASrnIj4XavnHwggYQ4ADAPx8CCMQGfkJwSHB+PgxQngMKzICjIDtI0ClAFQSIEdsgRSQbtFPnbsA+pfqtqnkKUqI1Z6yGZIlSaL7N1vmTKhUrpRmMxvevHunI7VbtWGzrp2rpaVE0cJYNHuqpaeVNR8x8HfuPQB/P30ma5wlledMHo8KZUpackqeixFgBGwcAQocuru5wdPTgw//Nr6XlnKfAwCWQtpO5qHe1EHBwfjwQdu3KHYCNy+DEdAEAu/9A1CpbmPZNc7Tx49C1YrlNLGGKCfevffH2k1bsM5vm2xCPcpoKPBTXlStUA6Vy5f5UgOupQWGhYVj1YZNWLxyLV69fmMx1yjt9NrJQ5qvOaXgSO/Bw81WOqEU8OxZM2PauJGSJINK7fM4RoARsF8EvLy84OHuprhjif0iwyszhAAHAPjZkI3AP//8A2pPRS+aLIwAI+AYCFy5fhMNW3eUVQZEh8INSxcgR7YsVgeJ2N9nzF2ouyFXo5SJGJYb1q6BLh1aI0miRFZfX0wHKFi7ZeceLFi2Enfv/2UR/1bOnw1qn2cLsvvAIfw+bbbVswGoPVf3Tu10xIuctmsLTw77yAhoBwH6zvDy8oSbqysf/rWzLTbhCQcAbGKbtOkkEQOGhoVxhwBtbg97xQiojsB6v20YOGKsLLtJkyTGtjXLvmkvJ8uACspzFy/DnAVLzBa07NK+NXr90kEFT81jYv/ho1iyap1w6zulXmgdh9jWRWUTsxcsRmBQsNJlKx6XL3cuTB49DKlTpVRsgwcyAoyAYyJAh39fXx9QEJGFEZCLAAcA5CLG+l8Q+PfffxEaFo7Q0FBQVgALI8AI2D8CQ8f8rrtFlyPWIgWkuvhOPfuDshfMLXly5cS86ROtGuiQWuPN23cxZ+FS7D142Czf2bTPG5cvlHJDc5/T4X/WvIVYvnajKtkhxhZIL+0lixUBcWT8XKQQ39pp7mlghxgB7SNAbf7o5t/ZyUn7zrKHmkSAAwCa3BbbcopYlYOCgkEppyyMACNg3whQ+jyVAsg9VDdtUBcjBva1GDgXr1xDp179ZfMWmOIglQLMmTIOFAzQsjx78RLzFi8HtcZTkxWfiKguHNkLby9PLS/foG8BgUHYte8gdu47gLPnL+KzioFtH28v1KtZHS0a10fK5MlsEh92mhFgBKyPgIuLM7y9vBEvXlzrO8Me2CwCHACw2a3TluPUJpCCANZsQ6UtRNgbRsB+EXj77j1qNW2Nl69ey1rkxFFDUbtaZVljlCgTyd/gUeOVDFVlzNypE1CuVAlVbJnTCJE7Llu9HivWbQRxJKghf0yZgPKltb92qbX6BwRg1/5D2HvgMC5fu4GQ0FCpId99niC+L/LnzY3SPxdHjSoVOFVXNoI8gBFgBKIjQG3+PD08NE+2yrumfQQ4AKD9PbIZDykDgG5QIiK4TaDNbBo7yggoRODazVuo3bSN7NGbVy5CrhzZZY8THfDHwqWYPGuuqLrZ9GZMGI0qFcqazb6ahikLYN3mrVi4bBUoO8AUsXSmhym+yhn74uUr3Lp7H3fvP8Ctu/fw5u073XDKeiD2beq97enpqesMkS5NavyU50ek4dp+ORCzLiPACBhAQP89465L+2dhBNRAgAMAaqDINr4gwB0C+GFgBBwHgU3bdqL/0FGyFkxp8tvXLVe9Vp44SQaNHIv1fttl+WMuZar1Jk6AUsWLmmsK1e3S9zelwM9bugI3bt1RZD9t6lQ4sHW9orE8iBFgBBgBRuBbBOLGjQsPD3e4u3GbP3421EOAAwDqYcmW/kOAXiKpRSClTNJLOQsjwAjYLwLDx0/GirUbZC3QHKSAdOtPt/9aElcXF6yYP0vznACxYXby7HnMX7oCx06ekQ3psV1+SJ4sqexxPIARYAQYAUbgKwJ0+Pf29gL9LWFhBNREgAMAaqLJtr4gQAf/KHJA7hDADwYjYN8ING7bGecuXpa1SDVTxQ8dO4H23U0jGPy/9u482rKiPBR4efucc8cGExU1Gl+WESNGY4wEY/Q5KwnIEEVlbIaAAjIoohCJiiAREJAGBJR5FFQcAs444Jjk8V7iSyIIxmccosnyj0j3Hc+93W99+3Labmjos+/d9946+/x2Vq/uxtq1q361u9P7q6qv4ki2Z+z0tBTBibGx0fRv/+/f049+/JMUmfP/5a67S/Vt88KxJDwy48fMeC9e37/334rAym1f+FLXzX/fu9+RXrv3Hl2XV5AAAQIEthSITP/x/z8iCOAiULWAAEDVourbQmB6ZiatW7deckDvBYEaC0QyuVe97qD0X7/8Zalenn3aO9Or99it1D0PLDw+PpFe/KrXpEjaVvZaNTCQDtr3temEN70xRXKlh7q++Z2/T2et/WC66/v3ln1EUT7Oef/bj1xd7BPv1es9Z52brrupu5Ueu+/68rT2zHJbQ3rVRbsJECBQpUDs9x8aGiz+/4WP/ypl1bW5gACA92HJBWZn59K69evS1NT0kj/LAwgQWBmB2DO+1/6HlH54zI7HrPtCrzIfpps/I47qe+87T0pP2/EpXT/6k7d9Lp165jkpgg5lrxf8yS7p6kvWlr0tm/Jf+PLX0ptO/Kuu2vPI7bdPd37t812VVYgAAQIEfi0QH/6x5z8CAS4CSyUgALBUsurdQiC2AaxfP54mJiflBfBuEKipwN9+7ovphHe8u1TvHrvDY9KtN127oKSAkY19j9evKfW8KPy2445Obzz0oNL3xQ0//unP0pFveXu65wc/LH3/kYetSScee1Tp+3K44Vf3rUvPedEru25KjOlOv7dj1+UVJECAQD8LxGx/ZPmP/f4+/vv5TVievgsALI+zp9wvMD4xUQQC5AXwShCop8DpZ38gXfORj5bqXKwAuPmqD6VGo1HqvuNPfmf6zBdu7/qeWPJ/9unvSnvttmvX92ytYOQ3eespp6aYFS97XXLeWekVL3lh2duyKL/baw/oOvBx0puPSUccfEAW7dYIAgQI5CzQbDaLZH+tZjPnZmpbjQQEAGo0mL3QlUgO2MkLMDs72wtN1kYCBEoIzG3YkA44/Oh05z9+t8RdKe2/z1+k0055e9f3TE5Opp1f/GfF3yfdXMNDQ+nS889Oz3/uH3dTvKsyp5x+Zrr5E5/uqmynUMzu/O1N16Yn/86TSt2XQ+HTzjovXXtTd0f89fqWhxy8tYEAgfoLDA8PpbHRsdRoSPZX/9HOp4cCAPmMRV+1ZG5uLv33r+5LM13+472vcHSWQI8LxJ/tPfZdk37+i/8s1ZMySQHjwzs+wLu5Yub/ug9flHZ5zrO7Kd51mQhovu2dp6dPfeZzXd8TBXs1KWCZPACtVjP90ze+nOJnFwECBAhsKRDL/EdHRopl/y4Cyy0gALDc4p63SSCCABMTkym2BcQ/pF0ECNRHII7P23O/g0t36JZrL0/Peubvb/O+Y952Svr87V/ZZrkocPopJ6X99tm7q7ILKXTUCSelL33166Vu7cUZ8gjs7Pzi7rdPXPuhC9Of7rJzKReFCRAgUHeB2O4Wx83a71/3kc63fwIA+Y5NX7QsPvwnp6aKowLlBeiLIdfJPhKI/fmxT7/MtcOjH51u++h120wK+Mq/eH364Y9+vM2qD97vdemdb3/LNsstpkDkBHj1gYd1vT++86wjD12TTjyut5IC7v66A9P37/23rrh6sX9ddUwhAgQILFAg9vtvv912qdksl/NmgY9zG4GtCggAeDGyEIh9vJEc0JaALIZDIwhUJnDGuWvTVdffVKq+bSUFjPwhT3/ui7YZNPwfv/3E9MVP3ZxiC8BSX7HdYbfXHpjWrV9f6lG9lhSwTB6AZ+z0tPSpG68q5aEwAQIE6ioQS/7jiL/I+O8isJICAgArqe/ZWwjECoD71q1LU1PTtgR4NwjURCD+XO+/gKSAsWQ/lu5v7frXu76f9tr/kG0KXX3J2hRL7Zfr+vY/3JkOOer4bQYmNm9PryUF/OJX7khHv/Xkrkhjj+v/vuOLaTt7XLvyUogAgXoKDAwMFEv+R4aHHfFXzyHuuV4JAPTckNW7wbElYDzyAow7KrDeI613/SRQdVLAT9z62fT2d53+sIQrNfv84auvT2ev/WCp4e2lpIC/um9des6LXtl1/y48+4z05694adflFSRAgECdBGLJfyT6G2y16tQtfelxAQGAHh/AujY/9tRGXgBHBdZ1hPWr3wTu+cEPi33y8We72ysSJd181YdSbAnY/HrfeRemK6678WGrWerEfw/38IUkBYxkebFiIWaKcr9e9bqD0t33/qCrZu77mr3Te/966ys5uqpAIQIECPSgQKyAGhxspe1Wr7bkvwfHr+5NFgCo+wj3cP/ilIDYTzs5OdXDvdB0AgQ6ApEpPz6Oy1wFLQalAAAgAElEQVS/+RuPTJ+/5SNbJAU8+dQz0sc/fdtDVhNHz8XS8+GhoTKPqqzsQpMCvvHQg9Lbjju6snYsVUWnn/2BdM1HPtpV9Y9/3GPTNz73qa7KKkSAAIE6CEQgd3R0NI2OWPJfh/GsYx8EAOo4qjXqU+wfnpicsiWgRmOqK/0tcOYHLkqXX3tDKYRn/8Ez0seuuWzTPaeeeW66/uaPP2Qdf/byl6aL3n9GqWdUXfinP/uP9KrXr0nrx8dLVR3tjvbnfJUN5HzttlvSE5/wWzl3SdsIECBQiUCsXNtuu9WW/FeiqZKlEhAAWCpZ9VYqEKcExJaAdrtdab0qI0BgeQUiqBeJ8iJhXplr86Xk2woixCx6zKav9LXQpICfuP7K9NSnPHmlm/+Qzy+bB2Alt2Nki6hhBAjUTmB4eCitHhuz5L92I1u/DgkA1G9Ma9uj2dm5tH58vVMCajvCOtYvArG1J47Mi6Pzylxnn/bO9Oo9dktrL7ksXfjhKx/y1us+dGF63i47l6l6ycpeds0N6azzLypVfyyb/+zHri/+IZnrtcfr16S77rm3q+blsCKjq4YqRIAAgQUIxLF+cbyfLP8LwHPLiggIAKwIu4cuRmB8YqJYDRAnBrgIEOhNgYUkBYye3nLdFek7/+vOdM4Flzxkx79668dTZNbP5apjUsD3vv/8dPWNN3dFHMcARk6GSIrlIkCAQJ0EIst/LPlvNZt16pa+1FxAAKDmA1zX7s2022n9+vVpenqmrl3ULwK1Fyi7lzxAIing/vu8Ol102UOvAPi72z+THv2o38zGr45JAW//2tfTkW/pPqHjJ2+4Mj3z6TtlMyYaQoAAgcUIRKK/SDQbM/+xAsBFoJcEBAB6abS0dQuB2Eu8fv14mpictBrAu0GgRwViJv/Sq66ttPX/9M3b09joaKV1LrayuiUFjOSGf/iCl3fNcuJxR6UjD13TdXkFCRAgkKtArGbafvvtVuykmVxdtKt3BAQAemestPQhBCan4pSACQkCvSEEelBgoUkBH66r37n9tvSYRz0qO426JQXcY9816a7vd5cHIHIyRG4GFwECBHpZIBL9jY2OpUbDrH8vj2O/t10AoN/fgJr0f25uLt23bl2xJUBugJoMqm70jUAkBdxzv0PST376s0r6fMu1l6dnPfP3K6mr6krqlBTwjHPOT1fd0F0egFarmf7pG19O8bOLAAECvSYQS/5HR0fT6MiwfCa9Nnja+yABAQAvRW0EYiYx9trGtoAICLgIEOgdgR/+6Mdpz33XFH+GF3tdePYZ6c9f8dLFVrNk99clKWDZPABXX3x+esHznrtkriomQIDAUggMDrbS2NiYRH9LgavOFREQAFgRdg9dSoF2ezatW78uzcy0rQZYSmh1E6hYYCFJAbfWhCMPW5NOPPaoiltXXXULTQr4hkMOTG8//k3VNWSRNU1MTKZnveBlXf89e8TBB6ST3nzMIp/qdgIECCyPQMz6x9F+Y2OjZv2Xh9xTlklAAGCZoD1meQViNcDEZOQGGE/xaxcBAr0hcO5Fl6ZLrrhmUY19xk5PS5+68apF1bHUN//8F/+ZdnvtgSm2P5S5LjnvrPSKl7ywzC1LWnbP/Q5O37v7nq6esdPv7ZhuvanahI9dPVghAgQIlBSI4/1Wr56f9XeEaUk8xbMXEADIfog0cDEC0zMzxZaAdttqgMU4upfAcglEDo+DjzwuRcK8hV7xj7U4dz7On8/5qkNSwDPOXZuuuv6mrpn/z9e/lP24dN0ZBQkQqJ2A4/1qN6Q6tBUBAQCvRe0FitUAE5OlZ9pqD6ODBDIViFnxvfc/NP37T3664Bae8953pb13//MF379cN15+7Q3pzA9cVOpxT3zCb6Vbb7omrR5b+QDHl+/4Rnrjm9/edfvXnnl62n3X7o8P7LpiBQkQILBIgUajUcz6D7ZaZv0Xaen2vAUEAPIeH62rUCBWA8SWgDgpwEWAQN4CkRRw7wMOKYJ3C7me/QfPSB+75rKF3Lrs9/RyUsCyeQBeu/ce6X3vfseyG3sgAQIEHkogZv2HhgbT6Mio4/28Jn0hIADQF8Oskx2BzmqA9ePjXSeuokeAwMoI3PGt76S/POaEBT/8cx+/Ie34u09e8P3LdWOvJwXca/9D0r/e9f2uuB7/uMemb3zuU12VVYgAAQJLLbBq1aq03Xar09Dg4FI/Sv0EshEQAMhmKDRkOQXkBlhObc8isHCB8y++LF102ZULqqCXZpsjKeAe+65J//2r+0r1NYekgH9z3gXpyus+0nW7b//0R9PvPOm3uy6vIAECBKoW6Oz1HxkZMetfNa76shcQAMh+iDRwqQQi2dj4+ITcAEsFrF4CFQjEn9PDj31ritUAZa/Yz/m1225Jj3vsDmVvXZHyd/7jd9P+hx9d6uSSmLX6xPVXpqc+ZeVWOnzljm+mN7z5bV2bveevTkwHvO41XZdXkAABAlUKmPWvUlNdvSggANCLo6bNlQrIDVApp8oIVC4Q+8x3f/1B6Sc//Vnpuvfabdd07hmnlr5vpW5YSFLAWFb/2Y9dv2JJAcvmAXjlS1+ULj73zJUi9lwCBPpUIE6IGR0ZSSMjwymCAC4C/SogANCvI6/fDxJYPz5RJAmMPAEuAgTyElhMUsDPfPT69Hs7/m5eHXqY1vRiUsA4teFf7rq7K+Ph4eH0f7/1ZVm2u9JSiACBKgSazeamDP9V1KcOAr0sIADQy6On7ZUKxFLj2dm5ND4xniYnpyqtW2UECCxe4Kvf+FY64rgTS1f0rGf+frrl2stL37dSN0RSwH0OOjzdfe8Pum7Cbz/xCenmKy9NOzzm0V3fU2XB9513Ybriuhu7rvKW665Iz3rG07suryABAgQWIhAz/SPDw2l4eMis/0IA3VNLAQGAWg6rTi1GIAIBk1NTRX6A2dnZxVTlXgIEKha44ENXpAsuLf8x/+6T3poO2nefiluzdNWVSQr4P//0uenCs89IY6OjS9egbdT8la9/K73h+O6DMye86Y3p6MMPWbH2ejABAvUWiOX+nVn/VrNZ787qHYGSAgIAJcEU7x+BzVcDRFDARYDAygssNClg7Pn80idvTo/d4TEr34kuW7CtpIDxD9xjjjg0HXfk4Su+nL5sHoBdnvPsdOPlF3cpoRgBAgS6F4hZ/7Gx0eJov8j27yJAYEsBAQBvBIFtCMRy3HXr1qe5ubkkEOB1IbDyAvGxufcBh6TIC1DmesGf7JKuvmRtmVtWvGwsq4/l9Q+8Yrb/vL95T3rpC5+/4m3sNOAvDjgs/fP37uqqPfEP9H/+9ldTq2VmriswhQgQ2KZAfOwPDrbS2OiYo/22qaVAPwsIAPTz6Ot71wKRGHBiMrYFSBLYNZqCBJZQIE4EiJMBIhhQ5jr9lJPSfvvsXeaWFS/7wKSAT/6dJ6XLLzwvPemJT1jxtm3egDM/cFGKUwy6va646Lz0ouc/r9viyhEgQOAhBTZf7h+ro1wECDy0gACAt4NACYGZdrsIAkxPz1gNUMJNUQJLIXDHt76TDj/2raX+LDYajfTJG65MOz11x6Vo0pLUGauQXn3gYemeH/ywmPFfe+bpKTLp53aVTdJ42EH7pXeccFxu3dAeAgR6SECSvx4aLE3NRkAAIJuh0JBeEYhtANMzM8W2AEkCe2XUtLOuApdccU0696JLS3UvMubfetM1K5o0r1SDU0o/+/kv0q2f/2I68tA1ZW9dtvKxGuMPnv/Srp8XQZhbb7626/IKEiBAYHOByOw/OjKams0GGAIESggIAJTAUpTA5gKREyCOC5yYnCzyA7gIEFgZgaPfenL64lfuKPXwmEn/8NpzSt2j8LYFXnPQX6bv/sv3tl3w/hJ//+XPpkf95m90XV5BAgQIxHL/0dGRIsmf5f7eBwLlBQQAypu5g8AWAnFawLr169LU1DQZAgRWQGChSQGPOeKw9Oajj1iBFtf3kWedf1G67Jru8wCce8apaa/ddq0viJ4RIFCZQHzsRwLUONVFdv/KWFXUhwICAH046LpcvUBnW8D4+ESamZmp/gFqJEDgYQUiKeCe+x2S1q1fX0pKIrpSXNss/LVvfrvIy9Dt9Zo9d09nveevuy2uHAECfSjQye4/MjKSWk0nh/ThK6DLFQsIAFQMqrr+FihOC5iYTOMTEyl+7SJAYPkEvv0Pd6aDjzyuVFLAmEn61A1Xp8is71q8QPz996wXvKzrMYjl/7ENwEWAAIGtCUTi1tWrx4rl/i4CBKoREACoxlEtBLYQaLdn08TkRLEtQCDAy0Fg+QQuvfLadM6Fl5R6YByn9+mPXJ1Wj42Vuk/hrQuUyQPwyO23S3d85pPFfl4XAQIEOgLx4R+nnQwPDabI9O8iQKA6AQGA6izVROBBAnFawPr146ndbnc9I4aRAIHFCRx1wknpS1/9eqlK/nSXndPVl6y1r7SU2tYLn732g+nDV1+/zZriFIDLLjgnPe6xO2yzrAIECPSHQOzzHxkeTmNjo/4+7o8h18sVEBAAWAF0j+wvgVgBEOd4x9LYCAS4CBBYWoH487bnvmvSD3/041IPOvKwNenEY48qdY/CDxa441vfSX95zAkPS7P7ri9P7z/tXanVsp/XO0SAwLxAHOsX+/ybjYbs/l4KAksoIACwhLiqJrC5QCc/gGMDvRcEll5goUkBLznvrPSKl7xw6RtY4yc8XB6AVQMD6eS3HJsOPXDfGgvoGgEC3QrEjH8s949tQMNDQ93ephwBAosQEABYBJ5bCSxEII4NnJiYSJNTU/IDLATQPQS6FIikgIccdXypP2eRaOoT11+ZnvqUJ3f5FMW2JrC1PACP3H77dMl5Z6Y//qM/hEaAAIFNH/7x965j/bwQBJZPQABg+aw9icAWAjPtdhofH08zM+1SHygYCRDoXiD2osee9DLX4x/32PTZj10vKWAZtAeUff8FF6cPXXXdpv+64+8+OV31wQ/Y778IU7cSqItAJPWL2f44hUWCv7qMqn70koAAQC+NlrbWTmDjxo2pEwiYnp6pXf90iEAOApICLv8ofP3bf5cOe9Nbigfv+rIXp3PPONUxXss/DJ5IIDuB0ZGRYrl/zPjH8n8XAQLLLyAAsPzmnkjgQQIRCIgtAbF3dnZ21okB3hECFQpEUsBXH3hYuucHPyxV6xEHH5BOevMxpe5ReF4g/i579gtfUSRVDEcXAQL9KxAf+4ODreJYv8FWq38h9JxAJgICAJkMhGYQCIEIBESSwPHxiTQ3NweFAIGKBH76Hz9Pe+13cPrVfetK1XjBWe9Nu73yZaXuUXhe4O57f5CetuNTcBAg0McC8eE/NjYms38fvwO6np+AAEB+Y6JFBFIkCpyamipWBcSKABcBAosXuPMfv5v2P/zoUjk3JAVcvLsaCBDoL4FY2h9HfHZm/CX466/x19v8BQQA8h8jLexjgTg6MFYDjE9M2BbQx++BrlcncMV1N6b3nXdhqQojKeCtN12bHrn9dqXuU5gAAQL9JhBJ/VavHnOkX78NvP72lIAAQE8Nl8b2q0C7PZsmJydT7GW2NaBf3wL9rkrg+JPfmT7zhdtLVbfzs5+Vbrz8YkdVlVJTmACBfhFoNmPGf6hI9imzf7+Mun72qoAAQK+OnHb3pUBsDRifGE+Tk1NWBPTlG6DTVQjE0Zt7H3BI6aSAhx64bzrlrcdX0QR1ECBAoBYCsdw/9viPjY7Uoj86QaAfBAQA+mGU9bF2ArEiYGJyIk1NTZfaz1w7CB0isECBn//iP9Me+65J//2r+0rVsPbM09Puu7681D0KEyBAoG4CjUaj2OM/PGTGv25jqz/1FxAAqP8Y62GNBSIQECsCpqdnBAJqPM66tjQCkRTwgMOPTnMbNnT9gEhs9fFrLk9Pf9pTu75HQQIECNRFIBL6jY6MpNHRkRSz/y4CBHpPQACg98ZMiwlsIRBHB8bWgFgRYGuAl4NAOYGrbrg5nXHO+aVu2uHRj06f/fgNkgKWUlOYAIFeFjDj38ujp+0EthQQAPBGEKiRwEy7PZ8s0NaAGo2qriy1wEKTAt5w+cVp1cDAUjdP/QQIEFgxgUjoNzIykkaGhyRBXbFR8GAC1QoIAFTrqTYCKy4QKwLm5jakiYn54wNdBAg8vMD0zEza56DD01333FuK6tg3HJaOP+qIUvcoTIAAgV4QiBn/kZFhWf17YbC0kUBJAQGAkmCKE+glAccH9tJoaetKCvzXL3+ZdtvngK6TAv7xH/1huuS8M9Mjt99+JZvt2QQIEKhMIPb0zy/1H0rDQ2b8K4NVEYHMBAQAMhsQzSFQtUCsCIgfExOTxYqADSUSnlXdFvURyFmg26SAhx7w+nTyCcdZ/p/zYGobAQKlBJrNZpHYb7DVstS/lJzCBHpPQACg98ZMiwksWCCSBU5NTaWp6enUbrcXXI8bCdRV4NqbPpZOO+u8rXYvTgB4/2nvcgxgXQdfvwj0mUDM+Mffa3Gcnw//Pht83e1rAQGAvh5+ne9XgWJFwORksSpgdna2Xxn0m8BWBbaWFPAJj39cuvT8s9NOT92RGgECBHpeYHCwlcbGxlKz0XCcX8+Ppg4QKCcgAFDOS2kCtRKYm5tLnZMDZmbaxVYBF4F+F4g/C/scfHj63t33FBTP22Xn9MFz3pe2Wz3W7zT6T4BADwtERv/48B8aGkqtZtOHfw+PpaYTWIyAAMBi9NxLoEYCkQl9fHw8TU/P1KhXukJgYQKRFPBVrzsovW7vPdMJx7zRntiFMbqLAIEMBAYGBoqkfrHHP4IALgIE+ltAAKC/x1/vCWwhECsA2rOzaWpyPk9ArBBwEehXgV/dty5tv93qfu2+fhMg0OMCkdgvZvuHBgdTo+HDv8eHU/MJVCYgAFAZpYoI1EsgPv4jR0DkCuicJFCvHuoNAQIECBCol0DnKL+RkeFi1j9+7yJAgMDmAgIA3gcCBB5WIAIBsT0gTg+QJ8DLQoAAAQIE8hOIZf6xvz8y+kdiv/i9iwABAlsTEADwXhAg0JVArAKIQMDk5GQRCNiwYUNX9ylEgAABAgQILI1A7OmPJf7Fh3+zsTQPUSsBArUSEACo1XDqDIGlF4hAwNzchiIQMDk1JU/A0pN7AgECBAgQ2EKg1Yps/oPFx7/Efl4OAgTKCAgAlNFSlgCBLQRie0AkC5ycnEqzs7OOEfR+ECBAgACBJRKID/2Y5Y/Z/sFWy/7+JXJWLYG6CwgA1H2E9Y/AMgjEdoA4PSBWBUxNTQsELIO5RxAgQIBAfwg0Go0iod/w8FCxt19iv/4Yd70ksFQCAgBLJateAn0q0G7Ppunp6WJlgFUBffoS6DYBAgQILEogPvRjtr9zjJ+kfovidDMBApsJCAB4HQgQWBKByBUw026niYmJYlWAiwABAgQIEHh4gZjdHx0ZKZb5r1pltt/7QoBA9QICANWbqpEAgQcIRCBgemq6OEWg3W7zIUCAAAECBO4X6Mz2Dw5K6uelIEBg6QUEAJbe2BMIENhMILYGxKqA6ekZLgQIECBAoG8F4sM/9vaPjIykRmNV3zroOAECyysgALC83p5GgEBKRZLA2dm5IldAZ1VA/DcXAQIECBCos0B89LdazWJvf6vZdIRfnQdb3whkKiAAkOnAaBaBfhKIIIATBPppxPWVAAEC/SMQ+/rjw39keLjI5B/H+bkIECCwUgICACsl77kECDxIIFYFzLRn0tTUVIrTBOJ4QRcBAgQIEOhFgfjQHxxsFbP9jVWrfPj34iBqM4EaCggA1HBQdYlAHQQiABCBgMmpqSIQYItAHUZVHwgQIFBvgZjpjw//mOmP/f2O76v3eOsdgV4UEADoxVHTZgJ9JDA3N5fmNmxIU5NTKRIIxu9dBAgQIEAgJ4FWq5UG48fgYJHQL5b9uwgQIJCjgABAjqOiTQQIbFUgVgJEECBWBsR2AcEALwoBAgQIrIRAZ19/Z4l/JPTz0b8SI+GZBAiUFRAAKCumPAECKy4Q2wEiGBDJAyMYMDPTtkVgxUdFAwgQIFB/gVjSPzQ0WMz0NxuNYom/D//6j7seEqiTgABAnUZTXwj0qcBMu51mpmc2bRGQPLBPXwTdJkCAwBIIxJ7+WNYfyfximb8s/kuArEoCBJZNQABg2ag9iACBpRborAyYvD9fQLvdXupHqp8AAQIEairQmekfGhwsZvnN9Nd0oHWLQJ8JCAD02YDrLoF+EYhgQGdlQPw8O+tYwX4Ze/0kQIDAQgQ6M/2xvL/VbKVms7GQatxDgACBrAUEALIeHo0jQKAKgQgGzM1t2HSsYAQDXAQIECBAIAQ6ifzM9HsfCBDoBwEBgH4YZX0kQGCTQOQHaM/OpvZMu0giaGWAl4MAAQL9JRAz/TG7P5/Ir2mmv7+GX28J9L2AAEDfvwIACPS3QBwlODk1nSYnJ4tggIsAAQIE6icQ+/c7M/3DQ0P166AeESBAoEsBAYAuoRQjQKDeArFNYHZ2Ls20Z9LMzExqt2dTBAdcBAgQINB7AvHB32g0UqvZTK3BVmqsahSZ/F0ECBDodwEBgH5/A/SfAIGtCsRWgdgiMDU1lWZm2ikCBPHDRYAAAQJ5CsRH/8DAQIoZ/sGhSOTXzLOhWkWAAIEVFBAAWEF8jyZAoDcEYiXAXAQEpqaLkwXieEHBgN4YO60kQKDeAvHB32o1U6vVKjL3r1o1UAQBXAQIECCwdQEBAG8GAQIESgrEVoGp6ek0PT1d5A2wOqAkoOIECBBYoEBnlj8++iOJ32Cr5YN/gZZuI0CgPwUEAPpz3PWaAIEKBOLDP7YKzM7NpZnpmWLLQKwOcBEgQIBAdQLx0T8/y9/54H9Eikz+LgIECBAoLyAAUN7MHQQIEHhIgdgiEDkDZmZidcBcESCwXcALQ4AAge4FYgl//Iij+mJpf8zy++Dv3k9JAgQIPJyAAID3gwABAksg0FkdELkDOqsD4nQBFwECBAg8WGDzvfyDrcE0MDCf0M9FgAABAtUKCABU66k2AgQIPKRA55jB2CbQOWYwVgi4CBAg0E8CnX38Masfmfqbsby/2fTB308vgb4SILBiAgIAK0bvwQQI9LNAZ4VAbBmIZILT0zPFdgEXAQIE6irQbDaL5fytwVZqNhopAgHxw0WAAAECyycgALB81p5EgACBhxToJBOcXx3QLvIHxPGDggJeGgIEelEgZvfjR3zoxwx/Y1UjNRqrfPD34mBqMwECtRIQAKjVcOoMAQJ1EogAQJwsELkDrBCo08jqC4F6CjQajWKGf3BosFjSb3a/nuOsVwQI9LaAAEBvj5/WEyDQJwKdFQKzs7ObVgjEr60Q6JMXQDcJZCYQH/sxo99sNFOj2Shm+FetGvDRn9k4aQ4BAgQeKCAA4J0gQIBAjwpEHoHi2MHpmWKlQAQE4nLsYI8OqGYTyFSgs1d//li+wWKWP37tIkCAAIHeExAA6L0x02ICBAg8SCA++ufmNqS5DXNFIGD+x1yxWkBAwAtDgEAZgdi7H7P7Masf+/eL369aJUt/GURlCRAgkKmAAECmA6NZBAgQqEIgtgjEKoH2TLv4OQIDERAQFKhCVx0EelugM7MfP8eMfrPZSq1Wc1OG/t7undYTIECAwNYEBAC8FwQIEOgTgc7Rgxs2bCxWCkRQYHYucgrMFicOuAgQqLdAfOh39u43Gs3io3/VQMzsP8Lsfr2HXu8IECCwSUAAwMtAgACBPheIwECxXWC2nWbbs8VKgVg50FkpYLVAn78gut9zAp2Z/YGBgSIxXyTqi6X8cSRfLOd3ESBAgED/CggA9O/Y6zkBAgS2KtBZKbBxY9rqSgEBAS8OgbwE5pfwN+f37TcaqdVsFdn4Y2a/EwzIq8VaQ4AAAQIrJSAAsFLynkuAAIEeFIitAu37EwzOzraLxIOxWmDzFQM92C1NJpC9wPwH/fwxe/FzMZsfx/DFh78EfdmPnwYSIEAgFwEBgFxGQjsIECDQgwKbbxOY27ChOHUgEg1GXoFOwsEe7JYmE1hxgeIjPxLzNZrzH/qN5hYz+hEIcBEgQIAAgbICAgBlxZQnQIAAga4EYlXA7NxckWAwVgrEioH51QIbt1g10FVlChGomUBnJj8+9GOpfhy5Fx/680fuxV79+dl+FwECBAgQqFJAAKBKTXURIECAwMMKdPIHzOcZ2FicQhCJB4sEhLNzxaoBF4G6CXSy78eM/nwW/pjZb2zxge9jv26jrj8ECBDIU0AAIM9x0SoCBAj0pUCsEIjVAnFMYfHr2blNv7ZyoC9fiew7HR/uMWvfmcmfz7w/P4Nf/HogZvXN5mc/kBpIgACBPhEQAOiTgdZNAgQI1EUgVg/MJyKcXz1QrCKIQMHcXF26qB+ZCszP3s/vx+/sy4/fuwgQIECAQK8ICAD0ykhpJwECBAg8rMCm/AIbf30yQbFqYG4ubdj03+Qf8Br9WqCzD39+Bn8+u/7AIwbSwP2z95t+f///Zpm+t4cAAQIEel1AAKDXR1D7CRAgQKC0QKwiKBITzs0WKwc23L/toNh+MDeXOqcbPLDiTg6D0g90w5ILPPDjvPP7+SX58WNVsRw/Pu5jJn9V8d/N3i/5wHgAAQIECGQlIACQ1XBoDAECBAistMDmRxtu3JiKYECsIOj891hpsPH+kww2ps6Kgo3z5eJ/u//nle5HHZ4fH/GdWfr5n+dn6YtfP2IgPeL+DPqd/1aUj/8r7kubytbBQh8IECBAgEAVAgIAVSiqgwABAgQIbCbQWWHw660H88cfbozEhhvmVxhsntQwAgf9cG35MT9//F1nmX18zHcS5xXL8Afmk+u5CBAgQIAAgeoEBACqs1QTAQIECBAgQIAAAQIECBDIVkAAINuh0TACBAgQIECAAAECBAgQIFCdgABAdZZqIkCAAAECBAgQIECAAAEC2QoIAGQ7NBpGgAABAgQIECBAgAABAgSqExAAqM5STQQIECBAgAABAh5PT6IAAAy1SURBVA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r8f+9M6dYOffB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22452" r="6930" b="22980"/>
          <a:stretch/>
        </p:blipFill>
        <p:spPr>
          <a:xfrm>
            <a:off x="1914257" y="1116688"/>
            <a:ext cx="7733945" cy="47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5" y="446039"/>
            <a:ext cx="9300196" cy="741196"/>
          </a:xfrm>
        </p:spPr>
        <p:txBody>
          <a:bodyPr>
            <a:noAutofit/>
          </a:bodyPr>
          <a:lstStyle/>
          <a:p>
            <a:r>
              <a:rPr lang="da-DK" sz="2400" dirty="0" smtClean="0"/>
              <a:t>Størstedelen af 5-14 årige GÅR fortsat I BIOGRAFEN - Flest fra 7år+</a:t>
            </a:r>
            <a:r>
              <a:rPr lang="da-DK" sz="2400" dirty="0"/>
              <a:t/>
            </a:r>
            <a:br>
              <a:rPr lang="da-DK" sz="2400" dirty="0"/>
            </a:br>
            <a:endParaRPr lang="da-DK" sz="2400" b="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34686" y="1248931"/>
            <a:ext cx="8458" cy="44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178074"/>
              </p:ext>
            </p:extLst>
          </p:nvPr>
        </p:nvGraphicFramePr>
        <p:xfrm>
          <a:off x="587375" y="1120346"/>
          <a:ext cx="4645025" cy="482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2242439" y="3129424"/>
            <a:ext cx="1248477" cy="8166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3200" b="1" dirty="0" smtClean="0"/>
              <a:t>84% </a:t>
            </a:r>
            <a:r>
              <a:rPr lang="da-DK" dirty="0" smtClean="0"/>
              <a:t>går i biografen mindst årligt</a:t>
            </a:r>
            <a:endParaRPr lang="da-DK" sz="11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259129"/>
              </p:ext>
            </p:extLst>
          </p:nvPr>
        </p:nvGraphicFramePr>
        <p:xfrm>
          <a:off x="5243145" y="1125538"/>
          <a:ext cx="6397992" cy="482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kstfelt 1"/>
          <p:cNvSpPr txBox="1"/>
          <p:nvPr/>
        </p:nvSpPr>
        <p:spPr>
          <a:xfrm>
            <a:off x="595834" y="6099647"/>
            <a:ext cx="16466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/>
              <a:t>Hvor ofte går du i biografen?</a:t>
            </a:r>
          </a:p>
        </p:txBody>
      </p:sp>
    </p:spTree>
    <p:extLst>
      <p:ext uri="{BB962C8B-B14F-4D97-AF65-F5344CB8AC3E}">
        <p14:creationId xmlns:p14="http://schemas.microsoft.com/office/powerpoint/2010/main" val="2793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2800" dirty="0" smtClean="0"/>
              <a:t>Den konkrete Film, fællesskab og en større oplevelse er driver biografbesøget for børnene</a:t>
            </a:r>
            <a:endParaRPr lang="da-DK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604036"/>
              </p:ext>
            </p:extLst>
          </p:nvPr>
        </p:nvGraphicFramePr>
        <p:xfrm>
          <a:off x="695325" y="1310482"/>
          <a:ext cx="10764838" cy="4639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09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25" y="1125538"/>
            <a:ext cx="10801349" cy="4572000"/>
          </a:xfrm>
        </p:spPr>
        <p:txBody>
          <a:bodyPr anchor="ctr"/>
          <a:lstStyle/>
          <a:p>
            <a:r>
              <a:rPr lang="da-DK" dirty="0" smtClean="0"/>
              <a:t>BØRNS SKÆRME?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63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4" y="362366"/>
            <a:ext cx="11045303" cy="741196"/>
          </a:xfrm>
        </p:spPr>
        <p:txBody>
          <a:bodyPr>
            <a:noAutofit/>
          </a:bodyPr>
          <a:lstStyle/>
          <a:p>
            <a:r>
              <a:rPr lang="da-DK" sz="2200" dirty="0" smtClean="0"/>
              <a:t>I takt med alderen stiger Behovet for Enighed om valget af biograffilm, mens værdien af en ‘ud af huset’ oplevelse falder en smule med alderen</a:t>
            </a:r>
            <a:endParaRPr lang="da-DK" sz="2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718916"/>
              </p:ext>
            </p:extLst>
          </p:nvPr>
        </p:nvGraphicFramePr>
        <p:xfrm>
          <a:off x="374073" y="1273320"/>
          <a:ext cx="11101965" cy="482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 rot="20688924">
            <a:off x="-187036" y="1841651"/>
            <a:ext cx="1299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00" b="1" dirty="0" smtClean="0"/>
              <a:t>MEGET VIGTIGT</a:t>
            </a:r>
            <a:endParaRPr lang="da-DK" sz="700" b="1" dirty="0"/>
          </a:p>
        </p:txBody>
      </p:sp>
      <p:sp>
        <p:nvSpPr>
          <p:cNvPr id="6" name="TextBox 5"/>
          <p:cNvSpPr txBox="1"/>
          <p:nvPr/>
        </p:nvSpPr>
        <p:spPr>
          <a:xfrm rot="20688924">
            <a:off x="-187038" y="5284796"/>
            <a:ext cx="1299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00" b="1" dirty="0" smtClean="0"/>
              <a:t>SLET IKKE VIGTIGT</a:t>
            </a:r>
            <a:endParaRPr lang="da-DK" sz="700" b="1" dirty="0"/>
          </a:p>
        </p:txBody>
      </p:sp>
      <p:sp>
        <p:nvSpPr>
          <p:cNvPr id="7" name="TextBox 6"/>
          <p:cNvSpPr txBox="1"/>
          <p:nvPr/>
        </p:nvSpPr>
        <p:spPr>
          <a:xfrm rot="20688924">
            <a:off x="-187038" y="3786338"/>
            <a:ext cx="1299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00" b="1" dirty="0" smtClean="0"/>
              <a:t>LIDT VIGTIGT</a:t>
            </a:r>
            <a:endParaRPr lang="da-DK" sz="700" b="1" dirty="0"/>
          </a:p>
        </p:txBody>
      </p:sp>
    </p:spTree>
    <p:extLst>
      <p:ext uri="{BB962C8B-B14F-4D97-AF65-F5344CB8AC3E}">
        <p14:creationId xmlns:p14="http://schemas.microsoft.com/office/powerpoint/2010/main" val="1678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000" dirty="0" smtClean="0"/>
              <a:t>Ifølge forældre er </a:t>
            </a:r>
            <a:r>
              <a:rPr lang="da-DK" sz="2000" i="1" dirty="0" smtClean="0"/>
              <a:t>Økonomi</a:t>
            </a:r>
            <a:r>
              <a:rPr lang="da-DK" sz="2000" dirty="0" smtClean="0"/>
              <a:t>, </a:t>
            </a:r>
            <a:r>
              <a:rPr lang="da-DK" sz="2000" i="1" dirty="0" smtClean="0"/>
              <a:t>manglende værdi for pengene</a:t>
            </a:r>
            <a:r>
              <a:rPr lang="da-DK" sz="2000" dirty="0" smtClean="0"/>
              <a:t> og </a:t>
            </a:r>
            <a:r>
              <a:rPr lang="da-DK" sz="2000" i="1" dirty="0" smtClean="0"/>
              <a:t>mangel på familievenlige film</a:t>
            </a:r>
            <a:r>
              <a:rPr lang="da-DK" sz="2000" dirty="0" smtClean="0"/>
              <a:t> de største barrierer for flere biografture</a:t>
            </a:r>
            <a:endParaRPr lang="da-DK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986125"/>
              </p:ext>
            </p:extLst>
          </p:nvPr>
        </p:nvGraphicFramePr>
        <p:xfrm>
          <a:off x="162371" y="1273323"/>
          <a:ext cx="11313668" cy="4533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5325" y="5990781"/>
            <a:ext cx="7226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smtClean="0"/>
              <a:t>Spm.:Hvad </a:t>
            </a:r>
            <a:r>
              <a:rPr lang="da-DK" sz="1000" dirty="0"/>
              <a:t>er den/de væsentligste grund(e) til, at I som familie ikke går oftere i biografen</a:t>
            </a:r>
            <a:r>
              <a:rPr lang="da-DK" sz="1000" dirty="0" smtClean="0"/>
              <a:t>?</a:t>
            </a:r>
          </a:p>
          <a:p>
            <a:r>
              <a:rPr lang="da-DK" sz="1000" dirty="0" smtClean="0"/>
              <a:t>Base: Børnedelen – Forældre til børn i alderen 5-14år 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5814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25" y="1125538"/>
            <a:ext cx="10801349" cy="4572000"/>
          </a:xfrm>
        </p:spPr>
        <p:txBody>
          <a:bodyPr anchor="ctr"/>
          <a:lstStyle/>
          <a:p>
            <a:r>
              <a:rPr lang="da-DK" dirty="0" smtClean="0"/>
              <a:t>Børn og STREAMINGTJENSTER?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28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200" dirty="0"/>
              <a:t>Børn beskriver </a:t>
            </a:r>
            <a:r>
              <a:rPr lang="da-DK" sz="3200" dirty="0" smtClean="0"/>
              <a:t>streaming med </a:t>
            </a:r>
            <a:r>
              <a:rPr lang="da-DK" sz="3200" dirty="0"/>
              <a:t>ord som </a:t>
            </a:r>
            <a:r>
              <a:rPr lang="da-DK" sz="3200" dirty="0" smtClean="0"/>
              <a:t>‘Underholdning’, ‘Hygge</a:t>
            </a:r>
            <a:r>
              <a:rPr lang="da-DK" sz="3200" dirty="0"/>
              <a:t>’, </a:t>
            </a:r>
            <a:r>
              <a:rPr lang="da-DK" sz="3200" dirty="0" smtClean="0"/>
              <a:t>‘sjov’ </a:t>
            </a:r>
            <a:r>
              <a:rPr lang="da-DK" sz="3200" dirty="0"/>
              <a:t>og </a:t>
            </a:r>
            <a:r>
              <a:rPr lang="da-DK" sz="3200" dirty="0" smtClean="0"/>
              <a:t>‘afslapning’</a:t>
            </a:r>
            <a:endParaRPr lang="da-DK" sz="3200" dirty="0"/>
          </a:p>
        </p:txBody>
      </p:sp>
      <p:sp>
        <p:nvSpPr>
          <p:cNvPr id="2" name="Rectangle 1"/>
          <p:cNvSpPr/>
          <p:nvPr/>
        </p:nvSpPr>
        <p:spPr>
          <a:xfrm>
            <a:off x="587374" y="5950634"/>
            <a:ext cx="9585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 smtClean="0"/>
              <a:t>Spm.:Hvilke </a:t>
            </a:r>
            <a:r>
              <a:rPr lang="da-DK" sz="1050" dirty="0"/>
              <a:t>af følgende ord forbinder du med disse medier/tjenester</a:t>
            </a:r>
            <a:r>
              <a:rPr lang="da-DK" sz="1050" dirty="0" smtClean="0"/>
              <a:t>?</a:t>
            </a:r>
            <a:endParaRPr lang="da-DK" sz="1050" dirty="0"/>
          </a:p>
        </p:txBody>
      </p:sp>
      <p:sp>
        <p:nvSpPr>
          <p:cNvPr id="4" name="AutoShape 2" descr="data:image/png;base64,iVBORw0KGgoAAAANSUhEUgAABAAAAAQACAYAAAB/HSuDAAAAAXNSR0IArs4c6QAAIABJREFUeF7s3QecFMW2wOEjuzubF4woohJVFLMCKiZAAREQBREREZCco+Scc46SQURBQFFABCMmzOHiVUBUkhnYHHnvNHdww8zupJ6dmf7Xe/5A6K7wVculT1edOif52MHTQkEAAQQQQAABBBBAAAEEEEAAgZAWOIcAQEjPL4NDAAEEEEAAAQQQQAABBBBAwBAgAMCD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QGALnD59WnJycuT0aZGc0/qj/d9PGz8/nfO/H/Xn+n/649l/5OzPdZT2X7ePWP/d0c/zi5xzzjlnf8n+89w/6s///Xcxfn72HzlHSpQoob+o/2/8uv678eM5//uxxP+uCeypoHcIIIAAAgiEtAABgJCeXgaHAAIIIOBrAYcv3/leyu0v8/pGb/xccr/Qn3lJP3PNvy/yvu5nINaXJ2iQK4BQosS/wQR7wEAjCfrrRmBBcgUcxH6tnA0yBOJY6RMCCCCAAAKBKEAAIBBnhT4hgAACCBSbgL6UZ2fnSHZOtmRnZ0tO7p/n6O9ln+1b7q/r+ov5/73YBhFiDedenWAfWu7VCWFhYUawIKxEmJQIC5OwsBKivxZWogRBghB7FhgOAggggIB3AgQAvPPjbgQQQACBABbIv7Rev7qf+UeX1ecYy+3t/27/vfxL6AN4eHTNBQH7dgRdSWBfaWD8/JwSUiLsTIAg93aF3KsOXKieSxBAAAEEEAgqAQIAQTVddBYBBBBAwJlAZmaWZGVnSXZWtvFjlv6YlcVXeR4ZtwU0IBAeHi4R4eESFh5m/DzcWFkQ5nZd3IAAAggggEAgCRAACKTZoC8IIIAAAnkE7F/ws//35T73knxHX+7hQ8BMAftqAftqAv3xzLaDM1sOdFWBbj+w5y0wsy/UjQACCCCAgCcCBAA8UeMeBBBAAAGfCOTPUJ+VnS2ZmZnGV/zMLP2Kn2Us0acgEEwCGgyIiNBVA+ES/r8fNTCQ/3SFYBoTfUUAAQQQCA0BAgChMY+MAgEEEAh4AX2RtyfX0+X52bpcX5Ps5ZzJiG/Pih/wA6GDCHggkH/1gAYHdOWAbi/QVQS5AwQeVM8tCCCAAAIIuCRAAMAlJi5CAAEEEHBFIPexdme+5utLfpbxI/vxXRHkGqsKaIAg96qBiPCIs0kL7ccnWtWGcSOAAAII+E6AAIDvLKkJAQQQsJSAvuwbifb+l3gvMyvT+MJv/5LP0n1LPQ4M1scC9pd++8qB8HBdJRAu+qORnJCEhD4WpzoEEEDAGgIEAKwxz4wSAQQQ8Fjg7LF5p0+LvuRn/S/bvn7V5yXfY1ZuRMArAeNkAiMYEHE2z8A558jZIw29qpybEUAAAQRCVoAAQMhOLQNDAAEEPBPQffmagC8zI9N44dev+vZs/LmT9nlWO3chgIAZArpSwL5qwNhKEB5hbCnQ1QKcSmCGOHUigAACwSlAACA4541eI4AAAl4L2BPwZedk5/mqr7/Oi77XvFSAQEAI6Mu/fbWA/hgREWEcV1iixDkEBgJihugEAggg4F8BAgD+9aY1BBBAoNgEdLl+Rmam8WVff9SkfFrsifuKrWM0jAACfhOwrxLQH40VAhE2sdkixBYR4bc+0BACCCCAQPEJEAAoPntaRgABBEwR0Bf6f4/bO5N930jWl8WefVPAqRSBEBDQpIKaU0CPJ4ywRRhJBsNKlCDZYAjMLUNAAAEEcgsQAOB5QAABBEJAwP51PyM9Q9IzMkSX8WthKX8ITC5DQKAYBHSFgBbdMhBps4kt0sYqgWKYB5pEAAEEfC1AAMDXotSHAAIImCygL/dZ+o8m6ss8k6SPr/smo1M9AggYqwFyrxLQ1QJhYZpPoAQ6CCCAAAJBIkAAIEgmim4igIB1BfQrvi7h1y/76enpxks/X/at+zwwcgQCSUBf/iMjbRIZGWmsENAgAQUBBBBAIHAFCAAE7tzQMwQQsKiAsV8/O+8xfGTmt+jDwLARCCIBDQbYVwno1gHj1AGOIQyiGaSrCCBgBQECAFaYZcaIAAIBK2DPwK/L+PXrvn7l5wt/wE4XHUMAATcF7CsEbDabkUvAvl3AnmPAzeq4HAEEEEDASwECAF4CcjsCCCDgroAm7MvU/fvGcXyasC/HSNrHsn53JbkeAQSCSSD/CgFbhM3IKUAwIJhmkb4igECwCxAACPYZpP8IIBDwAvrCn5Nz2njZzzD28WeI/hoFAQQQsLqAbhOwnzJg3y5AQMDqTwXjRwABMwUIAJipS90IIGBZAf2ir8v59YU/MzPLeOHnpd+yjwMDRwCBIgT0pV9XCBhbBmw2ibBFGEkFOWGARwcBBBDwrQABAN96UhsCCFhQQJfu27/y6z7+M1/6ydRvwUeBISOAgA8FNKGgTQMBNpvodoESJc4ECSgIIIAAAp4LEADw3I47EUDA4gL2r/xnjuY785WfffwWfygYPgIImCKQe3WALdImUZGRprRDpQgggECoCxAACPUZZnwIIOAzAX3hz87JMb7uZ2T8+9LvswaoCAEEEEDAJQHjiMGIcGN1QER4hISFndk+QEEAAQQQKFyAAABPCAIIIFCIgH7R1738+pU/LS3d+MLPV34eGQQQQCBwBDR/gG4XiI6KksjISCMwQEEAAQQQcCxAAIAnAwEEEMgloC/3WVnZkpmlX/nPJPDLysrCCAEEEEAgCAQ0GBARESF6ooBuFdAfNThAQQABBBA4I0AAgCcBAQQQEBFd3p+apl/50yQzMxMTBBBAAIEQENCAQGSkTaKjo8kbEALzyRAQQMB7AQIA3htSAwIIBKGAJuzLzMqSTN3Pn/nvUX1BOBS6jAACCCDggoCuBNDtAcY2gfAItgq4YMYlCCAQegIEAEJvThkRAgg4EdDl/dnZOZKamiqpaWnGV38KAggggIA1BXRlQFRUlLEyQFcK6D8UBBBAINQFCACE+gwzPgQsLqAv/RmZmZKRnmEk89OXfv36T0EAAQQQQEAFdGVAeHiY2GyREqmnCpBEkAcDAQRCWIAAQAhPLkNDwKoC+oKfk3Pa2M+vX/pJ4mfVJ4FxI4AAAu4L6MoA3SagKwP0aEFWBrhvyB0IIBC4AgQAAndu6BkCCLgpoF/609PS+dLvphuXI4AAAggUFNCVAfpPVJSuDIg0VglQEEAAgWAXIAAQ7DNI/xGwsIB9T39aerqkp6cbx/ZREEAAAQQQ8LWArgIwAgGRkWKLiGBlgK+BqQ8BBPwmQADAb9Q0hAACvhKwH9mnL/26vJ89/b6SpR4EEEAAgcIENBCg2wI0T4AmENScAfrvFAQQQCBYBAgABMtM0U8ELC6gL/16bJ/u609Pz+Cl3+LPA8NHAAEEAkEgPDzcyBUQGRUp4WFhBAMCYVLoAwIIFCpAAIAHBAEEAlpAM/frS39aWrrokn/9h4IAAggggEAgCdhXBsRERxsrA8gXEEizQ18QQCC3AAEAngcEEAgoAX3Bz8rKNvb068t/ZmYmL/0BNUN0BgEEEECgMAENBthPErBF2AgG8LgggEBACRAACKjpoDMIWFdAX/z1yL7U1DRe+q37GDByBBBAIKQE7MkDY2JijOSBFAQQQKC4BQgAFPcM0D4CFhbQ5H26r99+dJ8m9KMggAACCCAQagIaCIiIiDBOEdDEgZpEkIIAAggUhwABgOJQp00ELC6gL/4pqWmSkpIimtyPggACCCCAgJUEdIuArgrQBIIUBBBAwJ8CBAD8qU1bCFhYQF/6MzIzJTU1VTIzs3jxt/CzwNARQAABBER0VYCeIqArAvQUgYjwcOPXKAgggICZAgQAzNSlbgQsLmDP2q9f+/XFnyX+Fn8gGD4CCCCAgFMB+6oADQgQCOBBQQABswQIAJglS70IWFhAX/ztx/dlZGTytd/CzwJDRwABBBBwXSD3qgA9TpBcAa7bcSUCCLgmQADANSeuQgCBIgT0pV+X+aelp5/N5A8aAggggAACCHguEB0dJdHR0cb2gBIlSnheEXcigAAC/xMgAMCjgAACXgvYv/anp2cYQQANBlAQQAABBBBAwHsB+6oAXRGgSQPDw8O8r5QaEEDAsgIEACw79QwcAe8ENHu/HuGne/vT0tK9q4y7EUAAAQQQQKBIAV0FEK2BgOgoCQ8LY1VAkWJcgAAC+QUIAPBMIICAWwL64p+qSf3S0oy9/Xztd4uPixFAAAEEEPBaQAMBeoKAsUUgKoqkgV6LUgEC1hEgAGCduWakCHgsoMv6s7KzJS01zdjjry/+FAQQQAABBBAofoGIiAhhe0DxzwM9QCBYBAgABMtM0U8EiklAv/SnpKRKZmYmX/uLaQ5oFgEEEEAAgaIEdFVAVFSkxETHcHpAUVj8PgIWFiAAYOHJZ+gIOBPIysqW9Ix0Y29/RkYGUAgggAACCCAQJAIaCIiMtBmrAmwREeQJCJJ5o5sI+EuAAIC/pGkHgSAQ0KX9+rU/JTXVyOZPQQABBBBAAIHgFdA8AXFxsUaeAAoCCCCgAgQAeA4QsLiAJvGzZ/PXY/zY32/xB4LhIxCCAl9/t09++vkXOfbbb3L06HE5evw3KVHiHDn/vPOk9IUXyo3XXyvVb7nJOG+dgkCoCXCMYKjNKONBwDsBAgDe+XE3AkErYH/xT05O5hi/oJ1FOo4AAo4E9HjSdz74SN56d4+8/f4H8tff/xQJFRYWJjded63cWaOa3Fn9NuPn+msUBEJJQIMBsTExEhMTzfMdShPLWBBwQ4AAgBtYXIpAKAjo0v70jAzRvyBnZmax1D8UJpUxIICAIZCRkSlLVz8vC5atNLYzeVNKX3Sh9OveWR5uUI8j1ryB5N6AFNDgVlRkpERFn8kTQEEAAesIEACwzlwzUosL2F/8k5NTjIz+FAQQQCCUBLbt3C2TZs6Vw0eP+XRYVatcLcMG9JZbbrzep/VSGQKBIKArAoyTA2JiJCI8nGBXIEwKfUDAZAECACYDUz0CxS2ge/rT0tMlNTVNsrKyOMqvuCeE9hFAwKcC+374UUZOmCqfffm1T+vNX1m92vfJs726ymVlLzW1HSpHoDgE9OSAiIhwIxCgKwMoCCAQugIEAEJ3bhmZxQX0xT81TV/8U40XfwoCCCAQagJbXt8h/YeN9ttWpkibTYb07yVPNG0SapSMB4GzArlXBGhggIIAAqElQAAgtOaT0SBgZPHXr/16lB8Z/XkgEEAgVAXWvvSy8eVfE5r6szSq/4BMHz/Kn03SFgJ+F7CfHBAbG8MRgn7Xp0EEzBUgAGCuL7Uj4DeBrKxsSUtLk9S0M0v9KQgggECoCixctkqmzlng9+HddH1VWbd0gejZ6hQErCIQGWkztgZoskBWBFhl1hlnKAsQAAjl2WVslhDQ5H6a7To5JcVvy2AtAcsgEUAgIAWmzl4gC5evytO3kgnxUqlCeeO4v7//+UdOJSb5vO9XXFZWXl6zTLQtCgJWE8i9IkBzBOi/UxBAIDgFCAAE57zRawSEL/48BAggYDWBCdPnGMf8adGkfA8+UFuuv7aKlL20TB6KEydPyfY3d8uO3W/Lex987DVTQnycbH5+hVxOAkCvLakg+AVYERD8c8gIrC1AAMDa88/og1QgKSlZkpKT/b73NUi56DYCCISAwI5db0vXfoMkLjZWRg3qJ40b1HNpVH/+9bcsX/uCrHlxo+gxqO4Wmy1C1i6ZL7r8n4IAAmcE7CsC4uJiOTWAhwKBIBMgABBkE0Z3rStgz+qv+/wzMzOtC8HIEUDAcgIHfjokjVs8LRddeIGxB7/0RRe6bZCYlCRLV62TuUuWuXXvzImj5aG697t1DxcjYCUBXREQGxtr5Ahga4CVZp6xBqsAAYBgnTn6bSkB3d+vX/11vz8FAQQQsJKAJjZt0OxJ+eXwEXlh2UK59aYbvBr+oV9+lX5DR8uX33xbZD29urSXbu3bFnkdFyCAgIjNZpP4+DgjEEBBAIHAFSAAELhzQ88sLqAv+2np6caRfhkZGRbXYPgIIGBVgfHTZ8uy1evk8UcflrFDn/UJgx4duG7jZpk8c56xncpR4bg/n1BTicUEdAVAVFSkREdHsyLAYnPPcINHgABA8MwVPbWIgP7FND0jw/jiz1J/i0w6w0QAAYcCR44dl9qNmhlHm776wiqpclVln0r9eviItO3WR376+Zc89XLcn0+ZqcyCAhoIiI6OktiYWAkPD7OgAENGIHAFCAAE7tzQM4sJ2F/8U1JSJCMjkwR/Fpt/hosAAgUFuvUfYmTz17PH//PxOxIeHu5zJs0N0LnPQPlo72dG3eUuv0w2rl7KcX8+l6ZCKwqEhYUZSQJ1RUBEhO//+7WiKWNGwFsBAgDeCnI/Al4K6It/dnaOJCUnGcv9KQgggAACYnyVv//h5gbFuaVKyd63tpnG8sP+g/Jgs5ZSqmSCbF67vMCxgr5oWI8m1PopCFhRQIN4sTExEhMTbQT0KAggUHwCBACKz56WEZDMzCxJSU2RtLR0EvzxPCCAAAK5BMZNnSnL1643fkWP/vvy/TdN8fnnxAl5+Ik2otsNXlyxWG6+4Tqft6PHD95Qs7a8ueVFY4VlgLRAAAAgAElEQVQBBQGrCugqHg0CREdFEQiw6kPAuItdgABAsU8BHbCigHGkX2qaaHZ/Mvtb8QlgzAggUJiAboOqVqt+ngR9X7y3U+Lj4nwKp4lWW7TtLN/8Z5/MnTpe6tW+z6f1567sxpp1pEHdOjJu2EDT2qBiBIJFQE8M0EBApM1GICBYJo1+howAAYCQmUoGEgwCutw/JTVVUlJSRYMA+u8UBBBAAIG8Am/sfke69M37orxq0Ry5o9qtPqPS4Gun3gNk97t7pGfn9tK9g7nH/ekqg//uPyDvb98i5593rs/GQUUIBKuAJgq02SIkNjbWCARQEEDAPwIEAPzjTCsWF9C/aGZkZoom+EtP50g/iz8ODB8BBIoQGDp2krywcXOeq/r16Cyd2jzlMzv7FgN/HffXa+Bw2bpjp3R4+kkZ0LOrz8ZBRQgEuwAnBgT7DNL/YBMgABBsM0Z/g05A9/lrgj998eeLf9BNHx1GAIFiELizbiP57fc/8rRc47ZbZM3iuT7pzdoXN8qICVOl2i03yfPPzfdJnUVVMmvBEpmzeJmx7HnPjld8vp2hqPb5fQQCXYBEgYE+Q/QvVAQIAITKTDKOgBPIytJ9/qmSmpZmLPenIIAAAoEioInvfjzwk1xc+iK5vOylgdItox8HDv0sdZs87rBPOza9IBXLXeFVf99+/wN5pntfueKysvLymmV+O+5vy+s7pO+QkUbfp48fJbrygIIAAgUFIiJ0W0AM+QF4OBAwSYAAgEmwVGttAU3ul5SUTII/az8GjB6BgBI4eOgXeXXbDnlnz4fy9Xf78vStylWV5bGHG0mrx5sWe591mbwul3dUnmzeVEYO7OtxH/f98KM89nRHibRFGC///gx+5B5Xy2aPyKjB/T0eBzciYAUBTRQYHx8ntogIKwyXMSLgNwECAH6jpiErCGhGad3nrxmsWe5vhRlnjAgEh8D2N3dLnyEjjT+bCitXV64k44YPkhuqXlNsA1u0fLVMme14Wb4mDNu15SW55OLSbvfv+G+/S5OWbeWfkydl3dIFctP1Vd2uw5sbFi5fJVNnLzCquKpyRXntxTXeVMe9CFhCQLcF6JGB0dHREhERbokxM0gEzBYgAGC2MPVbQkCX+CcmJRlH+1EQQACBQBHQP5vGTJkpa9ZvcLlL+hfu5fNnyp3Vb3P5Hl9eOGL8FFn70stOq6xz792ycMYkt5rU7VgPt2wrB346VGzL7/OP68v335S42Fi3xsHFCFhZID4+XuJiY6xMwNgR8IkAAQCfMFKJVQU0u78e6adH+7HP36pPAeNGIHAFps5ZIAuXrXK7g/FxcbJl3Qq/LpG3d7J9j37y1nt7Cu2zO0cCZufkSLuuveX9jz6RHp2ekR4d27nt4YsbNO+A5h+wl+fmTJN7a97hi6qpAwFLCOhpAZofQBNp6qoACgIIeCZAAMAzN+6yuIAu70/PyDD2+WdmFr6k1uJUDB8BBIpJ4NfDR+S+hp7v6a9YvpxsWnMma70/S6uO3eXDTz4ttMnSF10oW9evknNLlSqya8PGTZJ1GzZL4wfryrRxZ5LwFUdp8NiT8t8fD5xtulv7ttKrS/vi6AptIhD0Avrnkq6gCQsLC/qxMAAE/C1AAMDf4rQX9AJ6rF9ySrJxrJ+uAKAggAACgSjwZIdu8tHez7zqmibc08R7/iz5v5Q7a7v6rTfL6kVzRLcsOCtLVq6VSTPnGvv9dd9/eHjx7CE+eSpRqtd+ULKyss529fFHH5axQ5/1Jy1tIRBSAvryHxMTIzHRUYX+ORBSg2YwCPhAgACADxCpwhoCxnL/1DRJTia7vzVmnFEiELwCf/39j/HC6W2pV6eWzJ0yzttq3Lq/W/8hokkLXSld27eR3l06OLx0+663pHv/IXLpJRfLlnUr/Xbcn6POrH95iwwZMzHPbzV7uKFMGDHYlWFyDQIIFCKgpwXExcUapwXoNgEKAggULkAAgCcEARcENLt/cnKKsdyf7P4ugHEJAggUq8Dez7+UFu06e92HUiVLyqdvb/e6HncqGDVpmqx+wbWkhfqX/Ykjh8ijjRrkaeKb/+yT5m06GvuEN65eKuUuv8ydLvj8WkerMR5p+KBMHj3M521RIQJWFNCVQFFRkRIbEyvh4WwLsOIzwJhdFyAA4LoVV1pQQBP76Yt/ckqKBUfPkBFAIFgFXtz0igwePcEn3X/7tZelbJlLfFKXK5WsfXGjjJgw1ZVLz14zZ/I4qX9/LePfDx85amT8P3HypLywbKHcetMNbtXl64t//+NPueOBhgWqbdygnkwbO8LXzVEfApYW0G0+sbExEhUZybYASz8JDL4wAQIAPB8IOBHQzP6a5I/s/jwiCCAQbAJTZs+XRctX+6TbX7y3U/RUAH+VDz75VJ7q2N3t5pbMnmq87Ddp2VYO/fKrkfBPE/8Vd1m+dr2MmzqzQDca1rtfZkwYXdzdo30EQk5AVwbZbBESFxdnbAugIIBAXgECADwRCOQTsCf5S0tLZ7k/TwcCCASlwKat26T/MO9fLjXT9td7XNuP7yuo337/Q+6s28jt6iJtNqlcsYJ8u+9746g/PfKvuIseE/vAI4/L8d9+L9CVBx+oLbMnjS3uLtI+AiEroNsCYmNjJToqktMCQnaWGZgnAgQAPFHjnpAU0L39ySmpJPkLydllUAhYS+DPv/6WGnXy7ov3RKBShfKyfePzntzq1T131X9Yjh3/zaM6at1TUxbPnOLRvb6+aejYSfLCxs0Oq23d4jEZNqC3r5ukPgQQyCeg2wISEuJFg4QUBBAQIQDAU2B5AX3xz8zKkqSkJMnIIMmf5R8IABAIEYFGLVrLf77/wavR9OzcXrp3aOtVHZ7cPGzcJFm3wfGLc1H1JcTHyezJ46RmjWpFXWrq73/4yafSqpCtDFPHDpeHG9Q3tQ9UjgACZwR0NYAmBdVjA0kSyFNhdQECAFZ/Aiw+fuOrf3KKJCUns9zf4s8Cw0cg1ATefv8DeaZ7X4+HVfqiC2XPjleKvP/Lb76VG6+rWuR17lyw+533pUOv/u7cUuDaXl3aS7f2/g9eaEf05Ji6TR6XI8eOOx3Dtg1rjS0LFAQQ8J+ArgaIj48zkgRSELCqAAEAq868xcetL/4ZmZnGcv/09AyLazB8BBAIVYHJs+bJ4hVrPBqeq0n0rr+zllxz1ZWyaOYUKZkQ71Fb+W9KTU2V6+44k9Xfm6KrAGZMGCXnlirlTTVu3ztw5DjZsGWr0/v0S+Q3H77ldr3cgAAC3gtoksDo6CiODPSekhqCVIAAQJBOHN32XEBf/jW7v371pyCAAAKhLvDY0x3k86++cWuYjzVpJOOHD3LpHg0AaLK78ldcLsvmTpfLyl7q0n1FXTR83GR5fsOmoi4r8vcvuvACmT9tgs9XKThreNCocfLSZucv/3rfbTffKOuWLiiy71yAAALmCYSFhRm5AVgNYJ4xNQemAAGAwJwXemWSgC7L1Jf/rKwslvybZEy1CCAQWAKaEHDkhKmyfZdrX5xHDeonLR971OVB1H2khRz46ZBxfamSCcZKgFtuvN7l+51d+MvhI1KrYVOv67FX0PyRxtK7Swe54PzzfFZn/op6Dhwmr+14s8j6O7ZpJf17dCnyOi5AAAFzBVgNYK4vtQemAAGAwJwXeuVjgZycHGOvf3JKCi/+PralOgQQCA6B9z74WDS53uGjxxx2uFTJkrJg+kTj67Q75dZ768qJk6fO3hIRESEzJ4yWurXvdacah9d26TtQ3tj9jtf12CuIjo6W9k89Ie1btxT9ua/Kd/v+K4PHTBD90ZWy+9UNcrmPVkq40h7XIIBA4QL21QB6UoAGBSgIhLIAAYBQnl3GZgikZ2QYX/0zMtjrzyOBAAIIHD5yVA4c+lkOHDwkKWmpcsVll0ml8uWkylWV3cb5+dfDUrtRM4f3+SIJn64s0BUGvi7xcXHStHEDadH0EalQ7nKPqz+VmCSTZs6V9S9vcbmOmrdXlxXzZ7p8PRcigIB/BPSkgKioSImLjRUNCFAQCFUBAgChOrOMS/Srv+5LJcM/DwMCCCBgjsBzq9bKxBlznVb+SMMHZfLoYV41Pm3uQlmwdKVXdRR2c43bbhHdHtCw3v0ut6GrKTa/vl3e2PW2pKaluXyfXrho5mSpfc9dbt3DxQgg4D8BXcUUFxcrrAbwnzkt+VeAAIB/vWnNTwKa4T8xMUkyMzNZ8u8nc5pBAAFrCejqqrvqNZa//zlR6MD1BVu3FuhXd0+KtqNH6jnbuuBJnc7uKVvmErnk4tJySemLpMwlF4stIkKyc3KMLQ6nTp2Sk6cS5fsf9svvf/7pUbOXXnKxvPO694kNPWqcmxBAwGUBXQ2gp3XExsawGsBlNS4MFgECAMEyU/TTJQHjq39qmqSkpEh2drZL93ARAgggEGgCx3/7XXoPHiFzJo8zNWmdN+NesnKtsfzdlaInBKxcOFvKXFzalcsLXPPOng+lXbc+Ht0bSDf1695ZOrV9KpC6RF8QQKAQAZvNJvHxcRIRHk5uAJ6UkBEgABAyU8lAMjOzJCk5SdLTM/jqz+OAAAJBLfDKtjekz+ARUvqiC2XlgllSqUL5gBqPfpW/84FGcuLkSZf7dW6pUrJ8/gypWuVql+/JfeGE6XNk6ernPbo3EG7S4MeOl9f5NPlgIIyLPiAQ6gKaFFDzAuhqABIEhvpsW2N8BACsMc8hPcrTp09L7uP9QnqwDA4BBCwhsPfzL6VFu87GWGNiomXxzCmiS+kDpQwZM9GtxHf2fuue2jlTxkutu+90eyj6Z33HXv1l97t73L63uG/Ql4b1yxfJzTdcV9xdoX0EEPBAQP8bttk0N0CcsTWIgkAwCxAACObZo++GwMlTpyQ1NY2v/jwPCCAQMgJ7Pt4rrTv1ODuesBIlZPSQAUayuuIu9tUJnvZD/yI9oGdX4yg+d4sGe1u07Szf/Gefu7cW6/VtW7WQwX3+nc9i7QyNI4CAxwJ6OoCuBIiNifG4Dm5EoLgFCAAU9wzQvscC+hfB5OQUjvfzWJAbEUAgUAVWrntRxkyeUaB77Vo9IQN7dyu2Zah6fGDD5q0kIyPTa7omD9WXiaOGigY33Cl69F6bLj3lq2//485txXZtxXJXyNYXV4tmFqcggEBoCOjKrNiYWAkP57jA0JhRa42CAIC15jskRqvLQPXFn+P9QmI6GQQCCDgQGDFhqqx9caNDmzr33i0zJ46WqMhIv9rpn7kPNX9KDh856rN2a9aoJvOmTjC+qLlTUlNTpXOfgfL+R5+4c1uxXLv5+eUe5z0olg7TKAIIuCSgqwFKlkwwjgukIBBMAgQAgmm26KvYE/2lpaWjgQACCISswO11HpI//vrL6fiuu6aKPDdnmpx/3rl+M2jTtZe898HHPm+vcsUKsnzeDLm49EVu19170HB5dftOt+/z1w2jBvWTlo896q/maAcBBPwsoMcF6nYAXRGgP6cgEAwCBACCYZboo7G/X7NOnzx5SvSoPwoCCCAQqgKrXnhJRk+aXuTwNKu8Hq2nR+yZXQaOHCcbtmw1rZkLzj9PViyYJVdXruR2G3oywORZ8wPu6Nch/XpJm5bN3R4PNyCAQPAJREbaJCE+gS0BwTd1luwxAQBLTntwDVpf+JOSkiU1LY2X/+CaOnqLAAJuCmRmZsrd9ZsU+vU/d5XxcXGyYPpEU08I0BdsPYLP7BIdFSXzp02Uu+6o7nZTn3/1jXTqPUD+/ueE2/eacQMv/2aoUicCgS0QHh4ucXGxon+WURAIZAECAIE8O/TNWPKfmJQo6ekZaCCAAAIhL6CJ/zQBoDtFk+hpMj1Nqufrokfu6dF7ugrLH0WX0A7u20OefsL9L+f/nDghY6fMlC2v7/BHVx22oceETRw5VBrVf6DY+kDDCCBQvAJxsbFGXhO2BBTvPNC6cwECADwdASuQkppqJPvLysoK2D7SMQQQQMBXAjt2vS1d+w3yuLpObZ+Sft07e3x//hu//3G/NG31jOiJK/4uetzhmCEDPPoL9PsffixDxkyUI8eO+7XbuiVjyexpclXlin5tl8YQQCCwBPSoUw0GxsfFS0REeGB1jt4gICIEAHgMAk5Al/zbs/wHXOfoEAIIIGCCwMFDv0jjJ54WzW7vTalXp5bMnTLOmyqMe48d/00eebKdsRXhykoVpGmjh4wff/71sHzy+Zfy8aefy59//e11O4VVUOvuO2XWpLEeLafVoMXM+UvkuVVrTe2jvXI9nrFHx3Zun2bgl87RCAIIFIuAnhKQkBBvnBKgQQEKAoEiQAAgUGaCfhgCWVnZcirxlHHGtL+WnEKPAAIIFKeA5jfRl+0fDxz0STduur6qPDdnupRMiPeoPg1CNGvdQX45ckTGDx8kD9W932E9y9eul3FTZ3rUhqs3XXP1lbJs7gzRJIGeFA1YLFu9zkhgqIlkfV2q3XKTsVKhYvlyvq6a+hBAIAQE9MVfTwmIj48LgdEwhFARIAAQKjMZ5OOwZ/lPTExiyX+QzyXdRwAB9wS69R8i29/c7d5NRVxdtswlsmzeTKlQzv0TAtp27S0Hf/5FVi6YJVdcVrbQlnSbQM8BQ+XAoZ992v/clenxgHrkoScnBNjr0fwAr7+xSz745FP54ONPJTEpyeP+6nFfjerXlaaNG8iN11X1uB5uRAAB6whERUVKXGwcWwKsM+UBPVICAAE9PdbpnGb5T0pO5qu/daackSKAgIixTH3ukmWmWCTEx8mimVPktptvdLl+zUMwZsoMWb98kVx6ycUu39dv6GjZ/No2l69390JNqDV38niPTghw1NaX33wrn37xlXzx9bfyzXf75Ojx35x2SRN63Xh9Vbn+2ipyY9Vr5Y4at0lUZKS7Q+B6BBCwuICeEqArAfjzw+IPQgAMnwBAAEyClbugS/6TkpMkLS2dl38rPwiMHQELCmx5bbv0HTrK9JFPHTtcHm7g+gkBJ06elFIlS7rdLw1kaEDDzDJ26LPy+KMPm9LEb7//If+cPGkcO6sBh1IJCVIyIUH0iz8FAQQQ8IWAngwQGxsrMdFRHiU59UUfqAMBAgA8A8UmkJGZKadOJYqee01BAAEErCSgX55btOvsty1P3Tu0lZ6d25tOvHXHTuk/bIypf65rwr2BvbuRVMv02aQBBBAwSyA6OkoS4uMJApgFTL2FChAA4AHxu4Du99ekV/qVJTs72+/t0yACCCBQnAKHfvlVHm3VTk6eSvRrNzSZn64G0GWoZpavvvlO2nbrber49ISAOVPGG9m1KQgggEAwCthsNiMIwFGBwTh7wd1nAgDBPX9B13t9+bfv9w+6ztNhBBBAwEsBfelv3KK1HD56zMuaPLv91ptuMPICeHpCgKut/nr4iDzVuafoj2aVqlWuluXzZ8i5pUqZ1QT1IoAAAqYK6JaAkiUTyAtgqjKV5xcgAMAz4TcB3e+fmJQo6ekZ7Pf3mzoNIYBAIAk0b9NRPvvya6NLmgiq5u3VpV6de41/33/wkPyw/4DsfnePqV0uf8XlsnTudLm87KWmtqPBjk69B8jez780rZ0yF5eW5fNncgyfacJUjAACZgsYeQFiYozcI3psIAUBswUIAJgtTP2GQGZmlmhiqaysLEQQQAABSwr0HjRcXt2+U2rWqCZtnnxc7rnzdocOmqG+16ARcvjIUdOc9ISA5+ZMl5tvuM60NuwV9xk8Ql7Z9oZp7WiW/gXTJ8rt1W41rQ0qRgABBMwW0ISj8XFx5AUwG5r6hQAAD4HpAimpqez3N12ZBhBAIJAFZi9aKrMXPifd2reVXl2KTsaXkpIqIyZMkU1bzTtaT71mThwtmhvA7GIfv5ntTBw5RJo2fsjMJqgbAQQQMFUgMtIm8XHkBTAVmcoJAPAMmCeg+/2Tk1MkOSVFcnJyzGuImhFAAIEAF9iwZaucf965ct9dd7rV0+VrXpBx02a5dY+7F/fp2lG6PPO0u7e5fb2uAtDVAGaWzu1aS99uncxsgroRQAABUwXCwsIkISGevACmKlu7clYAWHv+TRu9vvCfSkyUtLR09vubpkzFCCBgBQHNCdDz2aHG6SlmlSYP1ZcJIwaHxAkBdWvfKzMnjJaIiAizuKgXAQQQMFVA8wLExcVKTHQ0eQFMlbZm5QQArDnvpo5a9/vbk/2Z2hCVI4AAAhYR+P7H/fJ0557y519/mzZiPSFgyeypxh5UM4s/Tgi44bprZdncGaafdmCmE3UjgAACmuNEkwNqQICCgK8ECAD4SpJ6DIH0jAw5dSqRZH88DwgggICPBX77/Q9p2623/PfHAz6u+d/qKpYvZ2TV1+z6ZhY9IaBjr/7y6RdfmdZM2UvLyPJ5M0RPPXC1aJLGuYuWyo5NL7h6C9chgAACpgnoqQCaFyAhPl50awAFAV8IEADwhSJ1GMv809LTjZd/9vvzQCCAAALmCGhywK79B8l7H3xsTgMicm6pUrJ8/gypWuVq09rQivVUmH5DR8vWHTtNa0ezavfq1F5at2wuYYV8QdP/DZs2Z6EsXL5Kpo8fJY3qP2Ban6gYAQQQcFfAZrNJyYQECQ8nCOCuHdcXFCAAwFPhtYA92V9ScjL7/b3WpAIEEECgaIHh4ybL8xs2FX2hF1fMnTpe6tW+z4saXLvVHycEVK5YQQb27iY3VL1WSpVMONuxr7/bJ6+/sUu27dwlR44dlx6dnpEeHdu51nGuQgABBPwooCsASpZMkEibzY+t0lQoChAACMVZ9eOYsrOzjUz/etSfBgIoCCCAgFUFdFn79z/8KKUvulDKXX6Z6QxLVz8vE6bPMbWdAT27SoennzS1Da18y+s7pO+Qkaa3ow3oCofyV1wmv//5lxw+cvRsmw3r3S8zJoz2Sx9oBAEEEPBEQIMAmhwwOiqK5ICeAHKPIUAAgAfBYwFd6n/y1Ckj0z8FAQQQsKKAfjXevHWbvLPnQ/n8q2/yEOh++kcaPigd27QyjebNt9+V3oNGmHpCQPNHGsu4YQNNG4O9YvXr0LOfnDh5yvS28jdw0/VV5aWVS/zeLg0igAAC7gpoXoC4uDiJi41x91auR4AAAM+A5wKa6V+P+cvIyPC8Eu5EAAEEglhAX/p7PDvUWAVVWKlQ7nIZN2yQ3HbzjaaM9tt938sz3fuaekJAjdtukcUzp4juqTez+OOEgPz9L1vmEtmybiUnBpg5sdSNAAI+FdAggB4RGB8fx0oAn8paozJWAFhjnn06Sn35P3HyJJn+fapKZQggECwCuvpp+txFsmjFare2Ps2bOkH0jHozip4Q0LpzT9l/8CczqjfqrFShvKxcMMvY4mBm8ccJAfb+6xFbm59f7pctG2aaUTcCCFhTIDo6yjghgGMCrTn/no6aAICncha9LzUtTRITk0T3/lMQQAABKwosXrFGJs+a5/bQdc/mhlXPyVWVK7p9rys36AkBHXr1l4/2fubK5R5dc8H558mKBbPk6sqVPLrf1Zv8cUJAeHi4rFo4W6rdcpOr3eI6BBBAIOAEoqIiJT4unhMCAm5mArdDBAACd24Cqmea4M/+8s8xfwE1NXQGAQT8KPD7n39K7YbNPN5zX+bi0vLKC6vyZKL3Zfezc3JETwhY//IWX1abpy4NZMyaNFZq3X2naW3YKzbzhACO+zN9+mgAAQT8JBAREWEcExgREe6nFmkmmAUIAATz7Pmx70lJycIxf34EpykEEAhIAc1UrxnrvSl9u3WSzu1ae1NFkfc+t2qtTJ41X8wK2Opy00F9ekibls2L7Iu3F2zdsVP6DxsjmZmZ3lZ19n7113mgIIAAAqEioEEAzQnAMYGhMqPmjYMAgHm2IVGzfvnXl//klBS39rqGxOAZBAIIIJBLQF9Ar61xr9cv1TVrVDOW0Ztddr+7R7r3HyzpJiZr1RMCxgwZYPr+06+++U7adustmh/A21Kv9n0yZ8o4Emd5C8n9CCAQcAIanC1ZMkGiIiMDrm90KHAECAAEzlwEXE/05V8z/eu+UgoCCCBgdYEf9h+UB5u19JpBv858/cFu0fOczS56QkCbLr3lnxMnTGvqrjuqy/xpE41zqc0svjgh4Lprqsj65YvEZosws6vUjQACCBSbgAYBdCWAnhJAQcCRAAEAnguHAprkLzEpSVJT0xBCAAEEEBCR7W/ulm79h/jE4tUXVkmVqyr7pK6iKjl6/Ddp162P/HjgYFGXevz7Va6sLMvnzxRNEmhm8eaEAD3ub9PaZXJuqVJmdpG6EUAAgWIX0GMC7UEA/TkFgdwCBAB4HgoI6Mu/fvlPS0tHBwEEEEDgfwILl6+SqbMX+MTjndc3yaWXXOyTulypRHO4dO07SPZ8vNeVyz265qILLjCCAGadcpC7U6079XBrLHrc38bVz0nF8uU8Ghs3IYAAAsEmoC/++mdfbGwMW56CbfJM7i8BAJOBg636zMwsSUxKlPT0jGDrOv1FAAEETBV48+13pVPvZ71uQ/9S9v3e9/yyBSB3Z/WEgIEjxsqmrdu8HoOzCnQbgG4H0G0BZhYNaDzU/Ck5fORokc2ElSghqxfP5bi/IqW4AAEEQk1A//cmNibGCALo1gAKAipAAIDn4KyAvvyfPHXKp5mW4UUAAQRCRSA1NVVuvOt+0VVS3hT9Uv7Bzle9qcKre5es1BMC5pmW2FX/kqmJATVBoJnlp59/kSYt2xon1BRWJo4cIk0bP2RmV6gbAQQQCGiBmJhoSYiPZyVAQM+S/zpHAMB/1gHdUkZmppw6lcjLf0DPEp1DAIHiFmjZvqt8/OnnXnVDj84b0q+XV3V4e7M/Tgho8+TjMrhPD1P/wjlj/mKZt2S5U44OTz8pA3p29ZaL+xFAAIGgFtCVANHRUcaWAH8koA1qLAt0ngCABSa5qCHqy/+JEye9/qpVVDv8PgIIIBDsAns//1JatOvs8TBKlSwp77z2srEcs7DyzX/2yZWVKpp6nrO2oScEnM8XejIAACAASURBVDh50uPxFHVjrXtqypzJ40wbx77//igNH3/KYTceqHWPsR2BggACCCBwRiAqKlL0f4dIDGjtJ4IAgLXn3zgfWr/8Z2VlWVyC4SOAAAKuCSxYulKmzV3o2sX5rhrxbF9p9XjTIu+97b76UuaS0rJ0znRTM+vrCQFtu/aW/Qd/KrJPnl5wbZWrTB3HvQ0ekcNHj+Xpnh73t27ZAs7C9nTSuA8BBEJSQF/8IyNtxnYAVgKE5BS7NCgCAC4xheZF+vL/zz8nTNsHGppqjAoBBBAQebpLL3n/w4/doqh/fy3ja7grpWa9xnL8t9/lkovPBAGurFTBlds8ukb30HfuM1A+/ORTj+535SYzx9Hj2aHy+hu7znajzMWl5eU1y0wNnLgyZq5BAAEEAlVAgwB6JCorAQJ1hsztFwEAc30Dtva09HTjy7+3yawCdoB0DAEEEDBRQM+jHz15umx5bbtLreg+dN2P7mpp1rq9fPH1t8blumdz/vSJcke1W1293aPrBo+eIC9uesWje125Sbc96JL8O6vf5srlLl/zaKt28tW3/zGu11MIXl6zVCpXNC9g4nLHuBABBBAIYAGbzSalSiawEiCA58isrhEAMEs2gOvVl3/d83/69OkA7iVdQwABBAJfQHMCDBkzQQ4e+sVhZ/XlXb/6u3ss3v0PNxfNcm8vepTdxFFDpclD9U1FWbR8tUyds8C0/30wYxy33POAaEBG6146b4bUrFHNVCMqRwABBEJFQIMA55YqyRGBoTKhLo6DAICLUKFymb78nzx5SnJyckJlSIwDAQQQKHaBI8eOy0+HfpYfDx4yjqW7vOylUql8OdH97+6Wv/7+R6rXftDhbe1bt5Rne3Vzt0q3rt+x623p2m+QW/e4e/EzT7WUgb29H8epxCS5+e77jebHDHlWWjR92N2ucD0CCCBgaYGIiAgjCEBOAOs8BgQArDPXwpd/C002Q0UAgaAV0GX4uhzfWalX+z6ZNn6kaZn1tV1dUt+uWx9TTwjwxTiWr3lBxk2bJW1btTCOHKQggAACCLgvwHYA982C+Q4CAME8e270PTUtzdjzz5d/N9C4FAEEEPCzQHZOjmhW+2PHfyu05apVrpbl82cYSZzMKnpCQOtOPfJsRfB1W96MQ5Mk1mn8mNxR/VZZOGMyS1h9PTnUhwAClhJgJYB1ppsAgAXmmmX/FphkhogAAiEhUNTX/9yDLFvmElk2b6ZUKHe5aWNPTEqSLn0HmXpCgI5D9+5XLHeFW+No36Of/PbHH7J++SIj+R8FAQQQQMA7AVYCeOcXLHcTAAiWmfKwnyz79xCO2xBAAIFiELjnwSai+QRcLfFxcbJ41hS57eYbXb3Fo+sGjRovL21+1aN7XblJxzGoT3d5rEmjIi8/cfKUdO7zrHz/w34j43/5K8wLgBTZGS5AAAEEQkxAVwKcd24pVlWF2LzmHg4BgBCeXL78h/DkMjQEEAg5gUkz58qSlWvdHld4eLhMHTtcHqp7JhmeWWXhslUybe5C004I0H7fUPUamTRqqFSqUN7hMH7+9bCxLeH473/IqoWzpdotN5k1XOpFAAEELCvASoDQnnoCACE6v3z5D9GJZVgIIBCSArveeU869hrg1dg6t2stfbt18qqOom7evust6dZvcFGXef37ZS4ubQQBrqxUUSIjbfLD/gOy/+Chs/kIpo0bKY0frOt1O1SAAAIIIOBYQIMAuhLgnHPOgSjEBAgAhNiE6nDSMzKMo/6ys7NDcHQMCQEEEAgtAU22V+/RFpKSkur1wHQVwJQxw0SXcJpVvvrmO3mmRz/558QJs5ootN7uHdpKz87ti6VtGkUAAQSsJKAB2JIJCRwRGGKTTgAgxCZUX/5PnDhJtv8Qm1eGgwACoSmgq7UefqKN7D/4k88GePMN18mS2dOkZEK8z+rMX9Hho8ekbddecvDQL6a14ahi/eqvX/8pCCCAAAL+EYiKipRSJUuyEsA/3H5phQCAX5j900hGZqbx5T8rK8s/DdIKAggggIDHAqdPn5aOvfrL7nf3eFyHsxsvK3uprFowS/RHs4qeEKCZ+D/94iuzmshT703XV5V1SxeI5jygIIAAAgj4R0C3AOhKgIT4eFYC+Ifc9FYIAJhO7J8G9OVfv/yz7N8/3rSCAAIIeCswedY8WbxijbfVOL1fVwAsmztDbrjuWtPa0ICznhCwaes209rQistdfplsXL3U1FUNpg6AyhFAAIEgF4iJiTaCAOQECPKJFBECAME/h5KVlS0nT52SjIyMEBgNQ0AAAQRCX2DDlq0ycOQ40wequQBmThgtdWvfa2pbC5aulOnzFplyQsC5pUrJprXLpGyZS0wdA5UjgAACCDgX0Bf/6Ogo0WNbS5QoAVUQCxAACOLJ067z8h/kE0j3EUDAcgKffPaFtOrQTbJzcvwydv1LW+8uHaTLM0+b2t6OXW9Lr0HDJTMz02ft2GwRsn75Irnumio+q5OKEEAAAQQ8F4iLjZW4uFhWAnhOWOx3EgAo9inwvAO63P9UYqKkpaV7Xgl3IoAAAgj4TeDQL78aSf+SkpP91qa9oSYP1ZcJIwabuodeTwho2623nDyV6PX4NHAxZ8o4qVf7Pq/rogIEEEAAAd8I6J/NGgSIjY0hCOAbUr/XQgDA7+S+aTAnJ8dY9s/Lv288qQUBBBAwW0CPzWvyZDs5fOSolL/icmn2cEOpcmVlOXLsmOz9/Ev5cO9n8vsff5rajRq33SILpk80lnCaVXx1QsCAnl2lw9NPmtVN6kUAAQQQ8FBAgwDx8XESGxPjYQ3cVpwCBACKU9+LtvXl3xdnRnvRBW5FAAEEEHBDoOlT7WXff3+QUYP7S9PGDzm884WNm2Xo2Elu1Or+pRXLl5Pl82dKmYtLu3+zi3ecSkySTr0HiG538KRocERXK1AQQAABBAJTQIMACQnxEhMdHZgdpFdOBQgABNnDocdGJSYmSXJKSpD1nO4igAAC1hXo1m+wfPrlV7JiwSy5unKlQiF0m0CvgcPl233fmwamZzovnTtdbqh6jWltaMU67u273nKrjZo1qhlOFAQQQACBwBbQZIClSpWUSJstsDtK7/IIEAAIsgciKSnZ2DuqgQAKAggggEDgC3zwyafSa+AwI5mdLv13tYwYP0XWvvSyq5d7dN28qRNMPSEgPSNDWrTtJF9/t8+l/l1ZqYK8uGKxsb+UggACCCAQ+AIEAQJ/jvL3kABAkMyZvvCnpKaKBgB0/z8FAQQQQCB4BDQpXsmEeLc7vHztehk3dabb97lzQ/8eXaRjm1bu3OLWtX/89ZeR+PC33/8o9L4Lzj9PNq1ZJpeYuDXBrY5zMQIIIICASwJ65GzJhASJiAh36XouKl4BAgDF6+9y62np6XLy5Cle/l0W40IEEEAgNAR2v7tHuvcfLPo13ayiJwRMHDVUwkw62/n5DZtk+LjJTrsfFRkpG1Y/53B7hK4emD53oXz+9Tdy/nnnSf0694kmCKSElsDcJctk06vbjEDRVVdWkj5dO8qd1W8LikH+eviIjJs2Wz757HOJtEXKHTVuk8F9esj5551rev83vvKarHh+vRz86WepUP4KadW8qTzWpJHp7dIAAvkFbDablCqZIGFhYeAEuAABgACfIO2e/qVPX/712D8KAggggID1BDQfwDPd+8qff/1t2uD1hIDFM6dITIzvEzqdOHlKqteqL9kOVrDp8tGFMyZLrbvvdDi22+s8JLqKIHcZ2r+XPP1Ec9MsqNi/AmMmz5CV614s0KhuB7n5huv82xk3W0tOTpHajZsV+G9Tt7O8/tJaN2tz7/L//nhAGjxW8KSMV9atlGuuvtK9yrgaAR8IREVFGisB9M91SuAKEAAI3LkxeqbL/f/6+x/JysoK8J7SPQQQQAABMwX0y2jrzj1l/8GfTGumUoXysnLBLCl90YU+b+Opjt1F8yHkL8MG9JbWLR5z2N4P+w/Kg81aFvi9urXvFc1fQAl+AQ1q1ajTwOFA7r6jhiybNyOgB7lw2SqZOmeBwz7OnjRWHnygtmn9d3ZqyIhn+0qrx5ua1i4VI1CYgAaRE+LjRU8JoASmAAGAwJwXo1dZWdmix/1lmLjsM4CHT9cQQAABBPIJ6NfGrv0GyfsffWKazYXnn2+cEODrL4jrNmyWYePyHnH41OPNZPizfZyO5aO9n8mTHboV+P2brq8qL61cYpoBFftPYO/nX0qLdp0dNnhx6Yvk/e1b/NaZza9tkzd2v2MkoWxQt47cc+ftRbbdb+ho0fsclR4d20mPTs8UWYenF8x/boVMn7eowO1mt+tpf7nPOgL631B8fJx1BhxkIyUAEKATpkn/9OU/NTUtQHtItxBAAAEEikNAl9Hrfvr1L5v3YhQdFSXzp02Uu+6o7rMhrlm/QUZOnHa2Pl3yr0v/C1sq6iwAcMN118rGVc/5rG9UVHwCha0A0Odv+Txzk2DaR+7oS77+N/BArXsKxSlsBcCcyeOk/v21TMOdt2S5zJi/uED93Tu0lZ6d25vWLhUjUJSAfv3XAEBMdDQrAYrCKobfJwBQDOhFNanL/jXbv2b957i/orT4fQQQQMCaAktXPy+TZs4zLTmsvpgP7tvDZ3vtR02aJqtf2GBM1tWVKxlJ/zT5X2GFAIA1nm0NDGmAKH/RVR662sPsormWrq1e8EW/zr13y8IZeVet5O/LqcQkeaBJ8wI5APQZ3/rialO7TgDAVF4q91JA/zckISFeNKBMCSwBAgCBNR9Gb5KSUyQxMTEAe0aXEEAAAQQCScAfJwQ0f6SxjBkywOukTq079ZA9H+8VXda9ae0y0a0GRZWPP/1cWrYvmPGfFQBFyQXf7+vL7Muvvn72FIDendtLzdt9twKlMJEDh36Wuk0eL3CJboPRhHpFlcNHjsr46bPlw08+M4JaegrAoN7dRY+2NLM4CwCwBcBMdep2RyA8PFxKlSzJ8YDuoPnhWgIAfkB2p4nUtDQj4z9f/t1R41oEEEDAugL+OCFAl2LrcmhPv+ToMWl1H20hYWHhsnntMqlYvpxLE+ZsBcCN11WVDavIAeASIhcVKeAsm36VKyvLq+tXFXl/cV3ACoDikqdddwQ0CHBuqVISHs7xgO64mXktAQAzdd2sW5egnThx0rTlnG52h8sRQAABBIJEwB8nBOiS5hULZnn0VVMT+e397AtZOm+G1KxRzWVVZwGAO6rdKqsWzXG5Hi5EoDABZwGA66+tIi+vWRaweAQAAnZq6Fg+AY4HDKxHggBAgMyHZvw/cfKkZGZmBkiP6AYCCCCAQDAJ6AkB3QYMlvc++Ni0buvy/aVzpstVlSu63Mar23dK70HDZdSgftLysUddvk8vdBYAaNr4IZk4cohbdXExAs4EnAUANFHl4llTAxaOAEDATg0dcyDA8YCB81gQAAiAudCkf5rxPy0tPQB6QxcQQAABBFwV2PfDj/Kf73+Qn389LN//uF9SUlKlZEK8sdzxogvOl9ur3Sq33Xyjq9X55Do9ak+P3DOz9O7SQbq2b1NkE/YM6Y80fFAmjx5W5PX5L3CWA2D6+FHSqP4Dsu+/P8oP+w/Isd9+l/PPO08uKX2hR/vGd73znhw89IuxNUFf+ooqP+w/KB/u/dTIcH3X7dWNvAaulgM/HZKffz0iPx44KPpVrPRFF0rVKldL2TKXFFrFp198JYePHpXjv/8hpRISjL5ecXlZueiCC1xt2uF1dsM///5brr6yslx79ZXGnl13iv538MlnX0hsTIzcU/P2AvkdPvzkUzl46GfJyMiUq66sJLqCI385cfKUvPvBR3L8t9/l2ipXyZ3Vb3O5C/oBRU31v8Ojx45LfFysXPD/x1ledmkZl46z1Pl8sFnLAu0N6NlVOjz9pEv90P/+NWAVaYuUO6rfKldcVtal+/QizSHwy5GjcuiXX+XUqURjlY0+U1WrXFXoXHiaA2DR8tXy5TffyoMP1JGG9e53uZ9ciIA3AvaTAfTPCUrxChAAKF5/o3X9wz45JSUAekIXEEAAAQSKEvjl8BF5cdMr8tobu0T3thdVzju3lNSvU0taP9FcKpS7vKjLffL7i1eskcmz5vmkLmeVXFb2Uhncp4fceP21eV74NCDy+s5d8uq2N+TIseNS/dabZe0Sz/riKAAQHxcnHdu0kudWPW+snMtfNPjSstkj0rZVC0ko4hzqk6cSpelTz8hPP/9ytporK1WQl1YskdhYx39Jnb3wOZm9aGmeZudNnSB1a99bqPeOXW/L4NHjRdt0VGrcdot0a99G9MfcRV/y1m3cbLwYO7tv2tgRRiDB1bLzrXdl8YrV8sXX3zq8ReuqfXdN6d21gxHMKqxMnb1AFi7/d5+85olYs2SeqOO8xctl9YsbRFen5C7lr7hcXl6zVHQutRw+ekwaNn9KEpOSzl5W1BGAf/z1l2x5bbts2rpN9Au+s6LzqIks9VnNXTTx34Rps+Xjz76Q1NRUl+iio6Olxq03y8A+3aViuSvO3rNk5VqZNHNunjpmThwtD9V1/nL9+VffyKatr8ur23ZKUnKy0/YrVSgvQ/v3crh1xpMAQM+Bw+S1HW+ebe/emnfIvGkTJNJmc8mAixDwVuDcc0sVeQKMt21wf+ECBACK8QnRRH/JKamSlJRE0r9inAeaRgABBFwVWLnuRRkzeYarlxe4rkHdOtKzU3u/BAL0q3bHXgM87qs7N+qLtn6R/vufE8ZXWHvRX9NkffYXPXfq1GudrQBwpR59iZ0yZrjDr832+1/YuFmGji14zJu+UDduUM9hM5Vuur3Ar+tRdXpknbMyaNR4eWnzq650W1q3eEyGDegtx47/Jq06dje+ChdVdNXJ1LEj5L67Cl+9oF+6R0+ebnypdqXovOmZ8hpMcVYceTz+6MNGvwtrp2+3TtK5XWuj2unzFsn851YUaGLbhrVSuWKFAr+uX9ubte7g8ou7VqBBoVGD+5+tq3ajZnmeVVc87NdoIO+NTevP3lKjToMCxwAWdlLF1DkLRFfHuFM2P7/cWCmSu7gbANj7+ZfSol3nAs2umD/To5Uz7vSfaxGwC2hSwJIlE8QWEQFKMQkQACgmeG2WpH/FiE/TCCCAgBsC+tW275CR8vb7H7hxl/NLe3R6RvSoLrPLd/v+K2279Za//v7H7KYK1K8rHzSBWlFL2wvrmDcBAHu9mrjQWeLBGfMXi75E5S/9e3QxVhnkL3/+9bfoy17+osu139++xeFQ1r64UUZMcG8fuZ64sG7jJrfyOeiX7rde3Sjq7qjoUv+Gjz/l0XNQ//5aMmfyuAL36qqEmvUae1Rn4wfryrRxI417NUeE5orIX3T/ff4tGfrl/5En2xkBEneKBoT27HjFuEVXJNxQs7Y7txe49us9u0X3NOvpTdfdfp/D5/+T3dsK/LoedThg+Bi323Z0tJ+7AQDd5qBBoPxl0qih8mijgs+1253kBgRcFLDZbFKqZIKEhXEygItkPr2MAIBPOV2vLDMzy1i6mJWV5fpNXIkAAggg4HeBf06ckCee6Wrs2fZlqXbLTTJ3yninL2y+assfJwTk76uehb5u2QK57poqXg3DFwEA/Tr+2otrHO7Td/bluV+PztKpTcGXZX35vL3OQwXGlPvlMvdv6pL2Wg2biT5D7hRdRq8vlu6WVo83lRHP9nV4230Nm7q0ZcVZm5rDQXM55C66dP/eBo+4203jes0hobkktHTrN1i273qrQD0Lpk+S+++7O8+vz1qwROYsdj8zf/6v9nfXf1iOuhlEsHfk0ksulnde32T866nEJLn57oJL/XX1xBfvFQxq6POjz5G7ZWDvbvLMU3nzFLgTABg3bZYsX/OCw2bfenWD6JYeCgL+FIiOjpKSCQmiuQEo/hUgAOBfb6M1Tfr3z4mTkpGRUQyt0yQCCCCAgKsCZr3829u/8PzzZcmcqQWW9rraP1ev0y+eXfsPlvc/NO+EgNx90S/YD9S6x9XuOb2uqADA5WUvlTuq32YsJf3gk09l/8GfHNbV5snHZUjfngV+z+wAwCvb3pA+g0c47FO5yy+Tu++oYeQAeuu9Pcb2icKKLim/5cbr5fff/xTd3uEoQBAXGytfvv/v/m57fRtfeU2eHTHWYfX6FVv3tZctU8ZI5KfL6x0VTWq365WX8vyWpwGAhxvUlzFDB4gGOrS4EwB4pntfhytxRg8ZYOy5T05Olr1ffGUk59yx+20j6KF244YNFD3K0l52v/O+9Bs2yniBd6doQGnKmBFnVya4EwD4/c8/5Y77GxZoThM5Lps/Q/SZOHDwkOz5eK/8d/8B2b5zt/FypNtRtP/5i6sBgMLmX5/BZfM839bkjh3XIpBbQJ9t/TMrLi4WGD8LEADwM7ju+09MTJKU1FT2/fvZ3grN6fJUzRJ9zjkl5MILzpcyF5cO2WHrPmM9NlMTJPm76EuGLl/Tl49ALZrRPCcnu1h8AtXEk345WzLrSV3O7tGXoFkTx0ite2r6slqHdel+d933bmbRZGuF7Rl3p+3CAgAaYNBAQ+4yfNxkeX7DmS+zuYu+tH2wc2uBRGdmBwCc7fXWRH9rFv+bNE5fDJu2esbpF2l7XgD7mPTltlGLM/vn85e3X3u5wLYL3fet+7/zF12hoQkaNQhgL9vf3C3d+js+YlH7nDtJYWEBAH2u+3TtKLfdcqORSFC/mjsr7gQAqtWq7zBYsv+LD915tPJc6+wUgCpXVpZX1xe+V9+dAIAGHTr0+jcPgb0T+fMTuDoQVwIAulpCV004KxtXPWcESCgIFIdAiRIlJCEh/mwwsDj6YMU2CQD4edY10q9Z/ykI+EpAlzAuXfW8bN2x0+E+33vuvF2efqK5aEblUCmPt+0keiSWFv1iogmMyl5axvThafb3tl17n03Kpce7rVu6wPR23WlAs1m37txTNMO0luuvrSIrFswuMhu6O21Y5Vr9YqpfzvxR9C9Bg3p3F/1SbXZ5bpVmLJ9nShC6aeOHZOJIxy+PnoxLk8g92aGbw1vf27ZZLskX5NRjGO+q39hhpn1HLzpOAwDdO0untgW3ADj7gutsC0C7bn3knT0FX0zzv0jrAFc8v17GTplZYKyanf2jXa8VSKTYa+Bw48/9/GXRzMlS+5678vzytdXvMfIO5S+b1i5zuE2jfY9+xqqE/CX/1ojCAgDOtlE4mkxnAQBHK0l0ub2jr/aLZ07xOIimpwg0eKzgcX++DgDoSRBd+w0qQKD/+/Xa+tVOT55w9t+OswCAJm7UU0cGDB8tu98tOI/2+vo5ec49+W+VexDwVECTAmruEvIBeCro/n0EANw38/gOkv55TMeNTgQK+1KT/xY9RkgDAcFe9Min/sNG5xnGk82bysiBjve9+nK8Q8ZMlPUv5030ZT+P3JfteFOXnu88Zfb8PFX4K+GcN/0OtHv1eLG+Q0f5vVt6XNmYIQNEAwJmFn0p6N5/sMOXQk/b1UR7S+fNkDAf9t1ZAEBX3+x+dYPDrrbu1MNYQp2/ONpPbnYAQBPkOTq+T/eG5z8Z4bMvv5bmbToW6PdVlSsaOQzyF0f/res1uq9e99fbi7PVArr95MM3tzo01GMuB4+eUOD38q+6KCwAoAn3XD2a0J0AQLPW7Z0eX6iJBR+oda/cXu1Wt4Ke/goA6Oqxeo8+4dBctwE0f6SR3H3n7aKnSrhSnAUANPCv815YroGnHm8mw5/t40ozXIOA6QIkBTSdOE8DBAD85J2VlW0kASLpn5/ALdCMs7+wOBu6LsHc+1bBjMTBRuVoSa2/vsQ/+tQz8tU33+Uh0y8tPTu3DxhGXV6qy0xzl6LO0w6YzgdIRzTjf826jTxKwuaLIeh86ZdP+/5oX9TpqI5v930vbbr0djtBnaO6dG/1SysXi56T7svibAuAJlB8/rm8gS57u86O3JswYrA0ezjv/muztwA4OiJP++loubqzl2kNrOhJBvmLs33d+VdhvPn2u9Kp97MF7q95e3Vj9ZSjon/O6Z93+YseQ6fH0dmLsz7rlovP3nnD5UfBnS0Aq154SUZPml5k3frfkWa217wARRV/bQHQfjRs/pTs++HHQrukx2pqnoQmDesXmkjTWQCgqPHOnTJO6tWpVdRl/D4CfhWIjYkxtgNQzBcgAGC+sdGCvvynpaX7qTWasYJAz4HD5LUdBZM9FTb2bz96WzQ7dzAXPYNdz2LPXfScaD0v2uxSv2nLApng8+/NNbsPRdX/xDNdjEReuUv+v7QXVYfVf3/UpGmy+gXHX5f9ZaMv1PrSd8H555napG4h0m0tzpLnudK4fkl+Zf1K0R99XZytALij2q2yatEch80NGzdJ1m0omOdAk6jpCovcxewVAO4EAJwdqecsgOdslUqTh+rLlDHDzw5TtwnodoH8xdnRfnrdgUM/S90mBbejVCxfTna8vO5sVc4CALqk/e2tG11+HNxZAaCV1mn82NmtWEU1on1ZOne6VCx3hdNL/bUCQDvw4SefSquO3Yvq9tnf16CVBq8cFU8DAHo0p64KrHNv3hMWXO4UFyJggoAmBYyPjxMNBFDMFSAAYK6vscdSsy8nJSebst/S5O5TfYAKeJJ5WZdErnbyF+YAHabDbhEAKHy2CAB49zQfOXZcaj30qGTn5HhXkQ/u1uXT+uKSO3O5D6otUIXum9eVI/qy7W7RL/765d+sPhIAECN/y/J5Bb/UuxoAeHX7Tuk9qGAAQDPLTxvr+IQCzZyvxwbmL+WvuFx2bl5/9ped/W+RHimnR8u5WtwNAOhHlfY9+suX33zrUhOa5HDpnOmiq8UcFX8GALT9t9//wDj5IC3dtQ9DN15XVTasKpjIz9MAgN1AkzR2eeZplwy5CAF/COj2t1KlShZI2OqPtq3UBgEAk2db/3A/ceIkL/8mO1utel3+qMsg85dp40bK/ffeLRmZGfLzr0dk7+dfSEZGppHh987qt4UEEwEA8oot8gAAIABJREFUAgBmPsgjJkyVtS/m/XKpy3GvrFRRrqxYwfgi/9c/J0Tzb/z19z9mdsWoW19c5k4ZbxwXZ3bp3OdZ2fnWu241oy+mZiYYJQDgfQBAXzb16Lz8RRMFasJAR0WXqOtS9fxFk4q+vGbZ2V8urgCAvQO63Wndxs1G8MrRsYi5+19YUMLfAQDtl/75sWHLVtm6fWeRWwL0+h4d24nmc8ldvA0AaF16AkmDunXc+u+eixEwU0DzAZxbqqTpuXDMHEOg100AwMQZYt+/ibgWr/qBJs1Fj3nLXXQ/n+7rC/USaAEATayoSykDpbACwLuZyJ9h/Nle3aR965YOK/3q2/8Y57Fv3rrN6fFt3vXm37vHDHlWWjR92FfVOaxHT5Bo2rq96MuQK2XU4P6ix5eZWZzlAPBkC8D44YPksSaN8nRXT0SYOOPf4/jsv9mxTSvp36NLgaE5WxrvbBtScWwBeKThgzJ59LCzfdcTQR57ukOBsVxz9ZXyyrqVDqdPn+uOvQb8H3tXAS5F+XfPX+luJEUEFAQRARGkG+nu7u4uQbq7G+nu7m4JBQQEke5LK+H3nRnm3tnZd3Zm9+7efM/z+Kh33prfzN27vzrH6ZqRN8AsAOCKpFG0oTscAGbvG0kUWe2wYs1602DA0H69FF4AI4KSA0B0/id+fthz4LBy9oNHj5v+Shm5I6wCAPVrVkXO7NmUoCUDm+T9MIJklCSDDO3tgb78HJJrB70FokaNgtixYoFtARLet4AMAHjfpsqK79+/Bz/Q//nHWXbHR1vKZcORBUQySKL+1rBoEspkUS5Lj+DkAGhYuwa6d7Dfz+nrZyIDAJ5beNO2nWjdRZWwI4nZ9HEj8W3mTJYLss3rpyEjQIUKXyIo3jX2oZeuVteSGDAozkJb+joAYNYfz4woM6NGUBqPEnlGkHWd7RpGhIQAADPNOQr9KHw1zXhhzLgRjIorISkAoN0g77fbTwOFMoZ0iHt2cg7YmgV2vC0DaOfz4djJX9GsfRehlCW5bvj3ToOrAIBRhpHfScvXagi2dxghCo7ZOascIy3gKwtIPgBfWVZdVwYAfGTf589fyL5/H9lWLguIvlROHzcCBfL8EObNM2LcZEyZPc/hPoMzAEC5LcpuhRTIAIDnT6Jjz5+wZuMWZQFPstsbt+4ApSKfPX/u+SEsZhbM+wPGDx/k0/5IM3k57Wg8w9Qxw4MkM+PrFoDjp06jWoNmTlaPHCkS9m5ajfjx4jpcY1ac2XEjWJ3BKg0jgiMAYCQB5Jnyl6qIGzdvOZ1PpAPPgFbBMpWELS5sM6PUnobgbgEw+3Uxq2Awyhhq81n9kimXMyu+HS6Dp8+eg0F5I5hZp9yjJxCpuXAd4995swCAmeqPmbwjOTzWL53vyVHlHGkBn1ng448/VvgAIkWM6LM9wuvCMgDggycv+/59YFS5pL8F7t1/gFxFHaWseHHulHGB7vNnFoRf/lImT4o4sWO7ZXW+9yyjTJ0qJWJEj+4096+/b+Dps2dKLzW/XFvh7r37uH33LmLFjKWsqUFUsmsWAGCf9rPnL1CkQD7EiR3LakuFmOnqtevIlSM7qL1thEgFoGfHtqhfK4Atm60ZT589RZLEiW1rYJsd7Padu7hz7z7ixY2DT1Mktzw/BwQmAMB36+pf1xUG8GfPniNxogTKfZBDwpPyUGaaHj5+jATx44Os0yEdmpPkbvmy/r6YQW/XvQ/oWPoKmTKkx4zxI52cU2/td+XqNRSrUF24HBUlFs+e4tH74Mn5fF0BwM+tPMXLCSse6BT17dYRmb5Kj1u372L+kmWm6hBTRg8VMqoHRwDA2AJAu7PNgZ+dIrCvnNwxyZImwYlfT2PSjDk4dcaZXI+f2we2rnP4LA2OCoBlq9dh++59+A//oXC+PChSIC/o8OoxdvJ0jJ8WwFWgXXMVsM1ZuBTuP3zoZKKtq5YgXtzYuHTlqhL04mfZJ4kT+Y9zJwDA9ecuXIpfz/6GNKk/Q+F8ucG2Cj3IZVCyci1cF2Tqd29Y6fBZahYAKFYoPyaOGOx0L2aBDg78df924d9uT35v5RxpAW9ZIGLEiAofAIMBEt6zgAwAeM+Wykrv3r3D4yd+ePPmjZdXlsuFdwsMHDkWBw4fVZxsK2T95mulb9lK4ofO3tAxE5W+QDouekSPHg2fpUyJOtUrg18oXYGSWwNHjPFnNNbkpfYePIwxk6bhzG/nHaY3qF0dPTq0cVpyy47dWLJyDVgCaSR0SpUyhdK/y77Ves3bOsw1BgBoo3ot2oIOLUHnddnc6Uj/RVrhbfBLWa1GLRXHV0OTerXQpW1Lh/GiAAClyM789jtWrNmgOM96UMedrNNVype2rbk8YfosrNu0DXTCjOC95/ouu/JsjZlJbay7AYAHDx9h+dr1WLxijTBDqK3LzBn7ikXBHW0Mg0cjJ0zBngOHwICPESynZ6l0/ZrVFHK7kAR9YG3SyCHg/XoKKgh06zvApy0BST9JrAT9yMruCzDIqP3+aOvT6Vm3eK6Ts+WL/bU1fR0A4D6TZ85V3ltPYZTG068TUgIAzP4zwBUYVC5XCoP7qi0yGoI6ALD/8FGnz3+ehX/zNAfB7+lTUx6LaWNHgBUsIlSt3xTkEbCDMiWKYtSgfspQdwIAVGMgT4EeiRIkQKpPU/j/6OKly8LyfwaCj+50bDMyCwDUqVYZfbp2EN5KriKlce+B+rdRjz0bVyFZkk/s3L4cIy0QZBZg0C1a1KiIFStmkO0ZHjaSAQAvPmVK/vEPz6tXr724qlxKWgAKUzB7Gt0BmctP7jUvPxwzaTrobNrBd1mz4OdeXYU6ypS4/Ca3M4Mwvyh272d+ZiN7uIjcT3S2bFkyO2VXjQEAUfmkK5LEaXN+wbCxE522++3IHodqBVEAgE4tSbasYNZ7qs1jxo1Ooz4IYbYmn+2AXt3wY9FCTkPcCQAww1SmWl2lXckOyEQ/a+Jo4VCycfcaONTJaRQN5hfeMUP6g+9VSAGDFg1bdVCeN5+7NzB97gIMHeNMMOeNtbkGgzGTRw0BJT69je79BoGZVg0MCK6cPxN0doMSQREA4P1Ub9hcCTy6CwYXl8+fYSqDGFICALyv4eMmge0dnoCcGBuW/uKQ+eY6QR0AWLBsJfoOGu7JLYDVK6sXzjady+AzW3jsgAE4togQ7gQAytWoLyTis7Nn364dUbuaozQjqzXI12CEK3m/MtXr4vcLfzjNWbNwDr5K/4Wdo8gx0gJBboHYsWMpgQAJ71hABgC8Y0dllRcvXyplswwESEgLeNMCVj25ZnsZHVhtXIOW7cHsvDug3vfyudOdSuMvXfkTdIzdBfvmWY5JkJ2Y8muewhgAMMvkMHvCLIoRJBUkuaARG5ctQLo0AYRLogCAO2c2Y3I/cOQY6jZzroiwWnv04P4oXdyx99RuAICloCSEuvznVattHK4bWah5ccXaDejad4Bb69Bxmj1pjKkut1uLeWGw1hvr7V7YnXsPoHXnHvjnX98Qwn780UcY0q8X2PftTeiDaBEiRMC8KeOCJWBDpYWKtRs63ZorCbvBo8Zj5vyFTnOYsWXmVgRWwtRo1NxJXcXKphNGDELxQgVMh4kCAGxHOr5b5ZrQg1VPmXI6r1W2ZHGMHNDXaTwrplp26u70cyozkMNChFadeyoSlu6AAUeWk4sCTY+fPEH2As7vHluoGDCwC35+8HPEiDmTxjiUyLOtqEBpRyfYzh7sx1+3ZJ5lKxLfNb5zVmAbzqoFAQF00XNOnCghDmxZ67DUiPGTMWWWI4eN1V68blbSb/bZ64rUr0nbTuDnkhGUd6TMo4S0QEi0AP8OsdUnQgTZCuCN5yMDAN6wIoA3b94qPYRsAZCQFvC2BTxxss1ksvjFmF+QPYGo1NVMPslq/flTxytfKFl+X6BkRf/2Aat5ouvGAABJAkkWaATbDth+YMTWnXvQomM3p58vnjUFrDjQENgAAFsCdq1foWjJa2APcu5iZRXVEHfBNoAjOzY6TLMbADD74shM7+epPsXlq9fw8uUrh7XJBbBi3gyHn928fQf5fizv7tGV8WzJWLfY/S/DHm1mMYnVMKyK0dpXvLkHW2yow04n01do3rAuOrZyJrPzdD9yAGhtKK4cZ0/XtzuP72Du4mWULKseIvI67TqdGzo5RmxfsxRsJTIDK2Hadu2ttLBYgYFEEiFm+Tqjy6GU3zNWCJGslWRuItRp2tpJBs4syGDmDI8Y0AflSpoHhKh80G/IKEulB56Pvw8/devkkm+CDrmRWb5qhbKgMo1dmFW5Hd6+weHzkutt3rELPfsPFpbJi/bLkysHmBGn024FVjSwnW3brr0uh/bu0h51q1fxHyN6zgwM8dnpwfd5yOjxWLh8ldVRlOtslapVpSJaNqoPfjYbwda93MXLOv2cwRcRjw0HilpeuM+hreuFe9g6qBwkLRAEFogSJbLCTyWlAQNvbBkACLwNFaefpf9S8s8LxpRLmFrg/B+XwCzlud8vCAmamLlkj1SkSJEU6bIGtaoJ+7X5ZcHY789N2UPJvmf2ADIjvXrDFjBLbARLwFkKrsFOAICZEDq90aNFU9hcq1Uq5581M8v+M+tUukQx5Pwuq9KbvmPPftMSXWMAwEz2iqRLm1c4ZwbNmMYXzZzskKF2FQBgr3/h/HkUIq1DR45j7aatQjb4ft07oWaVgF5cM1bm3N9/h24dWiNlsmQ4/utpDBszERcuXXZ6HuOHDVS+pGuwGwDoM3CY05dQ/mE9vnuz/1p0XE6dOYvrN24p7wK/ROvJrzhQpMrAn5M3olmDukiYIB72HTyifOm9deeu0/lZksvS3OAGK1D4LrZoVE+5T2+DpJZ1m7d1u+LCnXMwSzhmcH+QNCmwyJAjL/79943P7OHO+fgZwzLnQ8eOKxmgUsUKgwEAV1i9YRPmLFiqBDHSpf0cLRvWQ8F8uW1te/rsb9i0fReOnTyFu/cfKJ+X/N1ImCA+Pvs0BUoUKaSQt7EqygoMkDH4wyAuwXd9+vgRSBg/vnAqFSR+GjwCtz9wspQrWVzhPjEDlSfadO3lf9mMX8U4nwHH2QuW4Nr1v3Hz1h38ffMmqF6ULOknSJ40qfLv/LlzgZUWVuDzadi6A0haSvyQIzvIoyFyWF2t9cuS5Viycq1yJvKdtG3eGAxki8DA6f5DRxRHnfs/9vPDkyd+SjsTA5gpUyRX2lVY8cG13AVbsjZu3a4Q//E8DAwkT5ZUWbt0iSJOARYGskdNmILd+w7h3ft3KJQvt8IhYyQn1M7B94KB530HD+POvXt44vdUaZ9idQh5PUhEynelUrlSYPWCK+hb2FjCX7tqJVQqW8rlnE69+oO/IwT/1k4ZPSxYKnzcfS5yvLQAfx9ixHAmmpaWcc8CMgDgnr3Ef7CfPbfdQ+uF7eQS4dwCZj2XdlQAzMppKetEeSc92A/LvlgjjJkdVwEAI0O+6NGJMl4cJ8rWGfuStfVEKgBtu/XGhi3bnbZkBpuZbD0OHj0OnsMIY0+kWQCgWsVyGNDLUQKMagBFy1d1WpOO/ZzJY/1/TueA6gN6MBtzbNdmB/4BMxKvVo0boF2Lxv7T7QYARD3PrMhgZYY74D3yXvWgYsGOtcscfnb0xClFocCIof16oWKZku5s6ZOxPfoPVgJsJM4igZYvwOxfq8493G6/cecsDP5NHzcS7Nn2FAxedejRV2kvYZuJhLSAtIC0gLSAtEBIsADJPhlYixgxQkg4Tqg9gwwABPLRsa+TUef3798HciU5XVrAngUCEwCYv3g5+g0d6bQRexlF5ZFla9TDb+cvOoxPny6t0kupwSwAwOwRpcqskDVfUadSTrN+R7LsFynn7FSLAgBmAQyRs84sUvMOzhre+zevcch4mwUAzEqL2VbALI8eRiZn9s+yfUgPM8dLtL8xIGM3AGAWIGH2m6WtdrJ3zFZmyeOsf20MSmj3lvH7/E6tHp3btEDT+rWtXhOfX6fKxuxfFitZx9ZNGvhsP/6t6D1wmKJ24StQu3ze5LHgv90Fn2mBUpWUTPeC6ZMQKVLgqwncPUNYHv/o8RN89NFHtmRJw7Id5L1JC0gLSAt4agEpDeip5QLmyQBAIGwoJf8CYTw51WMLBCYAQKI7Et4ZISJ245heA4Zi8QqV6VgDy17PHgwgkTILAHRr3wqN6liTA4rIk8x69XmGbPmLKeWSeogCALxerHw1J1Z9Orbsm9fr2pvxIhjtInLARdJM2tnMWOC1dc0UFNo0bQhqcxshyrb37NQOVBjQYDcA4Iqhnrb5PntWFC9cAKWKFzHVfGdLQqkqzs778J/7CEnpvsqRz4kMb9qY4bZLsz3+pbExkZrh1A63UmuwsZStIWbBOFuTbQxiBQB71PUcFjamgTJlZ3+/gOXzZkgn1Y7B3BjDPnmWyvfo2FYpr5eQFpAWkBaQFvDMAlTBiRnTdXuMZyuHj1kyABCI58y+fyNJViCWk1OlBWxZIDABgI69+mHNhoAeb26YKGECHNwaIPelP4TmFBkPpneMzQIAlAGkbrQr+D19BlYAGEG9efaQi1C4bBWlJ1MPswCAmZNlXF/UWsBezy2rFjvsIwoAuNIAp4wa1zbizIGdCrkTe+LzlijndF0jmGKfK52Gq3/9jW279gh15ZfMnqrwN2iwGwDg2rSliA9CfyCes0q5MqBqg7EqwKzKggRnJDrj5+NfN27g6rXrytl37XNmnhaRfNn6RfDyII2EjORpJFELClCJgy0Bvvw7YrfCgpn/1p174veLf2DZ3OlgG4eEPQuQvf+MC+Z4fs7x3V+/ZbvCpTFzwijk+yGnvcUNo6jaQS4TCWkBaQFpgfBsAaWSKk5sh1bJ8GwPd+9dBgDctdiH8fzy7Of3VJb+e2g/Oc1zCwQmANCsfVds3+3IbkxWbJawizBr/iIMGjXO6RIz6GSgJ8wCAJStonyVK/D3iGXhRowd8jNKFissnFq6Wh2cv3jJ4RpJntYumus0nk5NzsKlnMrOqT+/cMYk//F5SpTzJ7DSfkgSpSE/9XRYU6Sf7IrJXuulNh5Mk2c0s12RAnkVp99Koo9Z+l+mOerM2w0A8EwXL11BnWatQdJEK5AAa8rooQ565zv37Afl4oxgCwMJBEl05QqVy5XG4L49rLYOkutsdWHLi93WFW8dis+Y5IAkCfQVUqdKiYG9u5tKLv719w1QGpRncKVp76vzhfZ1GQBgGxHfeRLZWSEwAQDK+E0YPtBqC3ldWkBaQFogzFtASgN6/ohlAMAD2719+w4PHz2Szr8HtpNTAm+BwAQASOxFp1QPkVaxdt2sAoAtABoDNp3IklVqOd2YlRSVNoEOOhmU9ejfswtqVBJLy4mcdZEjrK1nRhyo9e1rjp/xBsYM6Y9SxRz720XEeVRN2LNRLOkkqkDQ29uM2M/OW0K26E0rFjqxibsTAOA+rACYMns+lq1aa6lVb6yK2H/4KOo1b2vnuE5jmMWkAoC+FcOjhbw4ie0oVDkg90NQgvKAJIOkXKAvQSUOVsuk+zy1wiz+x5UruPLnNf82Ga1yw5dnCOtrU/Gifst2Lm+T3CietAAwUEP5Tl+oVIT15yLvT1pAWiBsWoBVirFjxQqbN+fDu5IBAA+M+/TpM7x4+dKDmXKKtEDgLRCYAEDfQcOxYNlKh0PQATt3eLfwYNRDplSUEfoWgMAGAKrWb4oTv55x2MIVEZuIM4DyhZSdEoHVAqwaMKJZgzqKlNhPQ0YKs3Zamb5+HrXFqTGuR+RIkcCMvgjUlae+vB766oMXL14ic+5Cbr0U7HujakPtapWEpcDuBgC0zUloevT4KezYu19pE2H1hAj6/n5KU5au6mxbVzdEJ5TtHWTaN0oKumUIHwzWAjw71y1XZLiCErR/6849nN6voDqDUdc8qPYNi/uMnDBF0Vo3g6cVAGyjIeeIp+0DYdHW8p6kBaQFwrcF2AoQO3asEJVMCA1PRAYA3HxKLPVj6f9///3n5kw5XFrAOxYITADArKSfkm2int9aTVrh8LETDgc39rwHpgWAC+v1iLWNjFJ52s/NZAzJIs9eZzNUqNUAZ34773CZOtzrl85Hvh/LO7UImLHwa0zxxn2McoHa9ZqNW+LI8ZMOw42tBaKKBjqf1P8mokSJoki68R9K3+TI9q3LF8nTAIBx0UXLV6P3wKFOe7EygxUaBD8PM+Us4DSGihIF8qgkZ+QNiBUzpvIPddQpUxdUOHDkGA4eOQZyFbC8nS0JdKDIjv9JooRIkSwZcuXIhry5vleOxOAYg2QDe3cD1RWCA8PHTcLU2fODdGsGk/p27Rike4blzX6/8AfYLmQGTystKFVJaVU7Ch1h2b7y3qQFpAWkBfQWoDRgvLhxESHCx9IwNi0gAwA2DcVhLP2nXNfbt2/dmCWHSgt41wKBCQD8evYcKtUJ0IzXTkYdeUq36WFGUGd0YAMbABg3ZQbGTZ3pZKQtKxeBwQY9Ovb8CWs2bnEaO3XMMBTKl8fU0Cyb7dp3gNN1MqQfP3Xa6edmsoibd+xCq07OPevlS5UAM+N6mFVGsHy3RaN6/kO79xuIZavXO8xlVcHeTav9eRbceYO8FQDgniLVATrLsyaO9j+SaD+2OTCLzvsIapBQb97iZZgxbyGe+PnZ2p7Br1pVKqJw/jwoULqSwj9BHorgAjO93foOwLsgkJdlsI3Pk1kUCe9YgER/mXIVNF3M0wqANl17YdxQ588x75xarhIaLfD02XPcf/DA6W9laLwXeWZpgcBYIHq0aIgVK2ZglghXc2UAwI3HLUv/3TCWHOozCwQmAMBD5S5eVsj8Tqe0RJGCSmb00NETilMuIqEz9q8GNgBw/cZNlKhYw6n/nKXuPBPL3f+89pfi0O05cMjJruyF37d5DaJGiWJqc5IN5ipSCvyyZAVXLPB0LnMXLyNch6z3DWpVw2efplR4FibOmA2W+OvBdovNKxaChHoa1m/ZhnbdnFnn6WgP6dcTiRIk8B/L50HCvsiRIyFt6tTCTKDdAAAZ6Cnx+O7de0Xur2iBfA7rnTpzDvVbtAOlCvVoULs6KNOogaXOLHk2goEiyp3F0sn0MDPK1gL27LEX3dv9/0tWrsHwcZNtO/5m74IraUer98db11l5Q9JOo/29tT7XIYHl0tlT/fk8vLl2eF7LrDJGs4knFQD8LCEhK6tTJKQFNAvwMyJa1CgYNaifNIq0QLi2wP/+9z9FFcDb3yvCqlFlAMDmk6UD8eSJnyz9t2kvOcx3FghsAGDGvAUYMtqROd7uaUXSeIENAHDvaXN+wbCxE+0ew2Fcx1bN0LyhebmtNtisfF+/GCUR1y+Zr5SJm4GBEVYteAKW79avVc1pKvvo2U/vLuZMGoPcOXM4TLMTAGAlU/YCJZy2o2Oe5rNUisyiWbDEqNBAx6RQ2cogkZ272LR8gRIICCz4O9Glz884euJUYJfynz974hjkyeVoW68tbnOhK9f+QsOW7cH78zaSfJIYK3+Z6UQi6e19wuN6vggAUEbwid9TsNpIQlqAFli3eRvad++DMiWKygCAfCWkBQBQFYDf39gSIOHaAjIAYOMNeffuHR49lqX/NkwlhwSBBcjaziy+EZS1I8GcHZSqUhsXLl22M9RhzOJZU8CyeT28EQDgepXrNgazzu6AziOdSDu4+td1FClX1eXQFfNmIHOmryyXK16xhqVEn3ER2o32E8GsNcPqICQxJJmhHnYCAH/fuKmUuruLL9J+jhXzZzpF2Ddt24nWXRwlE+2s7Uru0c58jqFzXK1BM2FVi901ROMYDOnarhVqVq4QmGUCPZdtDI3bdHL7d8PVxqyWWTZvuoOkY6APKhfwt4AvAgAjxk9GlfJlgpycUj7WkGkBfictUq4K/J4+kwGAkPmI5KmCyQKsHo2pqzwMpmOE+G1lAMDGI3r27LlPyzBtHEEOkRZwsICICX/fptVgVs8O6DR17t1fIUezA5bZ9+naUfmiYYRZQMITqSs7WXpt/1zfZVOyHmSVtwsRKR/nklTr555dhfcnWpvZbkoqHjx63NbWDWvXQPcOrV2OZfCjWfsuSom/XYgCMmwnYFuBHqwSYLWAHpRuJE+BXdBGaxfNFZJFco0de/ahXfe+YP+zXZDnIKnNd1a05r0HD1ClXlNQTtFXqF+zqtLKwPLC4MKbN2/QuffPTs/Vk/N8/NFHmDlxNNj7L+EbC/giANC8Q1dMHuVMyumbO5CrhmQL3L5zV5FfZYUQISsAQvLTkmcLagvwb3XcuHGChYMoqO81MPvJAICF9SjNxNL/90FAxhSYBynnhi8LkJ2dLO0aihcuiAnDB7pthJXrNmLQyLFKaakZypYsjt6d2yFO7NimY36sXBOsBNBAtnoqC+j7v+0ejr3PnXr3d5nRpTNNp9pdkECQRIJGfP1Veqz8xVGuz87a0+cuwNAx5u0UdG5HDvwJ2b/9xs5yuP/wIeYuXAo+l3v3H5jOoYZ757YtQEZ+I/YfPqp8OdRDJPHGzBEZ73fu2w9yG7hCxTIl0bppQyRPmsTlOOqUU2mCHAhmMoJcgCV6g/v2cEncaGUwkrGWr9nAo9YJq7WN1wvm/QFjhw5wyTPh7pqejDcjzHRnrSE/9QT5GSR8ZwFvBwBYhdipVz+MHtzfd4eWK4cKC1DNpkHL9g48JzIAECoenTxkEFogUqRIiBsntiS3dWFzGQBwYRw6/SyzYvZFQlogpFmAjtbL16+Q4YsvQAclMCAR3983b4EOHHu6UyRPihRJkyqEdiyFtgIDCItXrsa///yL/330kaLznizJJ1bTXF7nma7/fQN//nUd796+w6cpUyBFsiRImSK5x5FdBvS+L1RS6JzOmzoerCpwF+QHuf73TaUU/dpf1xExYkR8liolPk2eTJGb8xRUJ7j/4CEe+/kp0qOUA0yUIL5CIJg5YwaXy7Iy4fiH6g4qKZCFJEMPAAAgAElEQVTV3hVYCXDj1i08euynKJ1Q5pROOoM+JIqzcvxFazOQ8+DRI+XsDDYwaJEwYXx8mjy5smZg0W/oSMxfvDywy9ie/2XaNJgzeaxbFSe2F3djIKs7WA3gyd8lI4GjG9vKoW5YgJ8JGb/PbzrDXRUAyp+eOHUafH7BDZJSsirSbrVZcJ83JOxPjpsm9WoF6iiUMGUAkIo2RpAol4FmCWkBaYEAC/A7R4wY0aVJTCwgAwAuXo3nL17i+fPnkvhP/vpIC4QhC1BLe+mqtU53ZJTnC0O3HOZuZevOPWjRMejZ0On0zBg3EuRCCE4cOnoctZu6bikxnq9Igbxul5CzteKvGzeVwBad2mRJkyiBQQahYntRbomBOe7FIBr//eLlK6RIxn2SKMEnVhT5CmxhUva9dQt37t5H/HjxlEAj99WrdbizP+/nqxz5TKdQdpEqH3YxZ+ESZPk6k2XgT1uPrTE3bt4GuT7oOLJaJmrUqGClU45s39rd1mEckyFzFy1VlEMa162JRnVqCtfhe8JqsD8uXwGVkxjsS/9FOrCNzB2cv3gJl69eA8vdU6VMgdSpUiJN6s/cWcJ07J/XristS9dv3MBdVlr99x+S871OygBzMvyQI3uglTEYVCVx4+KVaxAjWjSsXzrf6TwnT5/Fhi3bcevOHbDK44u0aZTnw4oxSqiyHezEr2eUdZatXmd6PzIA4JXXQi4SxixAIkCqAkSKGDGM3Zl3bkcGAEzs+ObNWzx6/FiW/nvnPZOrSAuEGAts27UX7Kc1gmRv/Xp0DjHnlAcRW4DO1Q9FS7tsW/Gl7VgRM23McHyfPasvt7Fcm0EsBrPsIFOG9Fg0a7IteSQqQCxcvgrLVq3DZ5+mQKVypZXKE/7ebNq+079dhE5Stw6tkT6dZ9UcdPB27z+InXv3+xMcsjWhesVySJwoITZs3Y7RE6cpgQe20hTMlwcF8uRCvh9y2rll0zGsVtq9/wB27NmPfQePKPw+rJJp37IJcmbPhpOnz2DM5On47fxFxQnLlSM78ufJhUJ5c+OTxIls7e3tAEDHXv0wckBfy73JCj9+6gzQwaVaQM0qFRSn+eWrVzh45BgGDB/j8HvDFqL+Pbso61IdRq00OAMGEFyhW/tWDgEAPqMtO3ZjzYbNoLyoCPlz50LD2tWR00WV1c69B7B6wyZs3LpDuAb5Xpjp5rvnLnjG5avXKVVD7J0vXqiAosjC4BLvXR8UZqCPcouugjRHjp9UWrUuXfkTLMt3BSNZLavseg0YorD4izD85z4YO3m6V9Q/tqxcpLzfEtIC4dEClEzm73hwcviEVLvLAIDgybD81e/pU7x69TqkPjd5LmkBaQEPLcDMT9N26pdePWpXq4S+XTt6uKqcFlQWmDJrHsiIHpwgkR4dp6oVnNU4gvJcdtog6LSuWzzXMovONo2ufQdg++69yi2wbYQqDXowU06+Dz1nRLmSJdCjYxuX0pn6NZhJZj+70VE0OpWcwwxp/ZbtlLYkDZTqHDO4v23FE/3esxcswcARjmSYbKeZPWmsA18J769p+y5gpYUezerXQac2zS0fsbcDAFTYGD/MnOOFwZT2Pfr6K5O0atwA7Vo0djonOUYatuqA3y/8oVyjEzxhxCCHcXZUJ2gD2oJgprtRm474LGUKZPjyCyXzbxYE4HgRfwurMBq17qiU6zILzjMwM24GltN3advS8jloA6hS0nvgMP++eQaayIWhB7lhyBGjBzPr/Xt0UUhiXWHSjDkYNXGq6RB9AIDcLvVatHXgzDFOPL1/h9Oezdp39f/dNI6XFQC2XwU5MJxZgI5/7Nixgp2/JySaXQYABE+FkWIS/zEQICEtIC0Q+ixAfgQ6D4+ePFEOny7N54gXJzbevnuHVes3KWWlRjDrIjW2Q/azZplsjkIlHQiwgvPELIPu2q5lsGUXSDb3bd6ipnwAlENaMX+GZQaQkqDN2nXxzziSu2Lj0vnCMmhmaDv1ciSjy5j+SyyZM9WSm2P/oSMKwSdVNPRgVnj+1PHCRzn7l8WgOogRZk6uaBGzoAPHblu9ROE6MYJZ8EKlK4M21oMyoeOGDnDJceLNAABbIlhGTslPs3srU72uP2kqn/mv+82dZ5Jz1mjYQiHPNJMmvfznVVDq1AxaAIAVFBNnzFZUMtheoIEBCRLVMeAgwi/TJvhX0LDqoP/QkWjbvLFDxp2OcsPWHcC1RBgzpD9KFSti+etvVJb5Kv0XWLNwjtM8M2nUH4sWUp63FcrWqKdUjYjADDwz8XwvKHerBWBEYwvly4OpY4Y5XZIBAKsnIK9LC4gtwFaAeHHjIkKEj6WJdBaQAQDD68AvmPyywJ45CWkBaYHQZwGWZJaoJO5PdXU3W1ctUfpMJUKuBVhm3LJTd4cDfps5E+iUkaSPPbx02PYcOIQdu/fhliDQ4+27Y2892dmjRI7s7aVtrcfMKUvpRZg7ZZxluTSJP8tWr+cgdUt5TZHkp7ZHxTqNcPrsbw5b0hmjU2aGA0eOoW6zNsLL7I/m8zND/lIVhVKPdapVRp+uHVzaie9DmWp1cfWv607jrOabZXYTJUiADcvmm1ZVeJMEkFlpqqkUyCMmeq1av6nSJ66Bvwsr5s1waRNWcpSqUhsJ2dqxeolwbL4fyyv8ASK0b9EEP3yfXWnRmDJ6qDBQxHL+Jm07CeenS5MaG5ctUIIWbbv1VrgpSDpqBPfnOURIGD8+dq5f7jKzN2T0BKW8X49BfbqjSvkywjWpKnL2d+dy/qH9eoFKKK4wZtJ0TJguVpLh3xX+fRk0apyikuIKIwb0AatqjJABAFsfh3KQtIDQAtGjRUMsL/LWhAUzywCA4Sk+f/7CpXxVWHjo8h6kBcKyBZh1ylnYPZkzWf4fOt4IloMz66ihZ8e2Sh+vGZhpW7d5KyjX6Euwx37WxFGWZfa+OMOCZSsVOUcj7Mj9sbS+Qu2GuHL1mv90kvsd3LbeZTafjg4dHiMWTJ8oJJm7e+8+SlapLazcIJcCM8Ku4EpukyXsLGU3A/vn2Zsuwq51y10qdTAZ8F1BZ2eMa+XOmQNzJjm2E2h7eLMCoM/AYejYurmQdJGl9sy062FX0pStNNPn/oITe7YKbVO9YXMc+6AkYhxACVZyRYgy1fqxroIIDPpMnTUPP/fqClYtmIHtWmzbEoFtESWKFBReo0wu5XL1YJDu8I4Npvvx94i/T0aQQJEVMa5UXZasXIOePw8RnoUBgFkTx6BExRqoVqkcsn2TWclG3rl3X7Hj5u27/KvSTu3bpiimGCEDAL749JRrhhcLsAqAXAARI0YIL7dseZ8yAKAzEYn/KIHFKgAJaQFpgdBrAZYos1TZCiT5Yj8py08lQrYFmM3PW6Kc/yEXz5qilDDbwa9nz6Ft196mGU07a1iNIXHYrAmjwH7foASd92IVHOXh7Paqi5yrYoXyY+II1+SCLNuuWLuh021S/nNY/95OPzdmqfUDendpj7rVq7g0GVt28uievX4wnbMNS+cjpUByc/ma9ej2k7h3XstCWz0rOthmPe0dWzVD84Z1nZbwZgCAGXIjF4O2IeXlho2d6LT/oe3rwQy5K/C7TvYCJXD51CHhMGOwzThoxfyZlqoErpxWOtM9OrQBK2hcYeL02Rg9aZpwCNUIurZr5XSNlQVFylV1at/I/f13ipSnGcgtwsCICG2aNkSbZo1M5zLIxGCTCJ+mSA5WKrFXn4EjERhAYCWH6PeH42UAwOo3VV6XFnBtARICUtr4o48+kqYCIAMAH14D9vuTeOb163/kiyEtIC0QBiwwb/EyzJy30MnpI6ETnYVCefOgXs0qyh8EiZBvgV+WLMdPQ0YqB7Uq3RbdDYnd+gwabisw5Kk1gkMhgFlaZms1MBs+fvhAS14CUfaYa+gJ3lzZ4du8RfD02XOHIaIM6/7DR1GveVvTpcx68I0T2Odu1jutZ7PXzzNrHeAYZrFJSGcFswoLzuNnyZEdG53aP7wVAKBCAcvYB/RyVi1RnpVJoFNE4Ci6Tz6XYT/3BlsajHAVABCRB4rWd0VSadaLb1zHlWNNyTxWnRjB96R99z4K278eVuSBrghGzYJb2vquzsn3pGiBfCDPjKeQAQBPLSfnSQsEWICEgNGiRpUmkQGAgHeAfYIk/pOQFpAWCFsWYBkvS5DfvnuraItLhz90Pl8y1K9Yu0FxuvZsWOnxc6T0Fp0DX8JO+b239tdnub/JlBHL5zmX5ov2YmZZxLQ+YfhAFC8sLqvWr0Mys1NnzjktbeyxbtW5JzZv3ym83ahRouDsoV22TNGlz8+K7JoILCFnabeeh8Eq8EBZvbIli1vuTTLRKvWamI4T9Yd7iwOAQRoSJtL5FIEBMQbGRCChqZXDyTaOogXzIcOX6ZyWqNeiHUjaKEK1iuVMgxL68WTGJ4+CCNS6XzTTWs1j5579aNJOLM9KboSTe8VSetyTrSNsV9FUJFhJweCIGVwFAMyCDdpargIAHLNn4yqXxJFWL6IMAFhZSF6XFrC2QMSIERE/XlzLALn1SqF/hKwAABS2fzoJ//77b+h/ovIOpAWkBaQFwqAFKD/3x+U/lZJflv4GBufOX0D9Fu2Vli9foWn92ujcpoWvlvdfV3OySIC4asEsWzwElPzLmq+o8Gx6hnZXh6ecHMkW9aDT2bltC/+Msqsees6z26/OsTPnL8TgUWKlAF43qnhQOo/yb2ZYt2Qe0qdLa/l86Dxmzl3IdFzWb77GktmOEnDeCgCw9J02TZUyhXB/kayhfiDfie4d2oBtHSKQL4VBE1HPeWgIAPCezFoYtPtlAGXomAmK+osV0aurAMDnqT7FllWLTd8DqwCA1TmtXkQZALCykLwuLWDPAgwYU3KUEoHhGTIA8P9ldM9fvMSzZ8/C83sg711aQFpAWiDEWoBB2i+z51H4WfZtWg322wcW5BQgK72IHT6wa2vz6XiRUZ9cE77AmzdvlF7nJ35PsXrhbFNH0bg3VQOoHiAC2dnZH28FVlGwmoKgE8xefsoB6rF15x606NjNdKnK5UpjcN8eVlsp1zdu3YE2XXuZjiVLO7PxGtjf7irA445DJmp30B/EuJa3AgCsnmBFhhms5Pq0eXwuHVo1dZDZszJ6WAkAaPfJ/nq+p67gKgBAqUgzxQSuKQMAVm+UvC4tEDIsQMc/Xry4iBQxYsg4UDCdItwHAEj89+jxY7x//z6YHoHcVlpAWiCkWMDvORDbmYA5UMfzxZqBOlAonKxlkj/+6CNcPHHAa3dATfTGbTrh+KnTXlvTuBCdr9mTRtvKzLt7iOHjJmHm/EWYN2Ucvsuaxfb0+YuXg/3ZIqxbPA/pv7DOjJMxfee+A+jarqWpHjt5OPoPHWV6rtZNGtgm4GQ5Op1SM+T6LhvmTVUrBKwccPa8H9y2zra98pesAErnmWH3+hVIniyp/2Wr/WdOGIV8P+S03L9dtz4upRW5QI1GLXD0xCnLtTiAJHgM1FCX3gphLQDg6n5JGrh11x5s27UXh44eFw6VAQCrN0ZelxYIPRaIGjWKx22EoecuXZ803AcA/J4+BcmhJKQFpAXCrwUePAaOngUYBywlrpZ12zgvXgGnLwBnLwFNXZOcu712eJtAUi+SwFl9CffELm/fvlXI1NZvMe8l9mRd/ZyknyTG3CnjlPN7C5eu/KlouQ8f0BdlSojL+c32cqVHTieazrQVqJeeLs3nLqsbWHrtSoKxU+vmaNagjtVWynUz5QFtsv7doLRa4bLmv3R01um020XpanVw/uIl0+HsZWdPuwZvBAB+O38Rh44dR6M6rttdzMgcXd1bg9rVFQZ+VwjrAYC/b9zE+i3bcerMWaVyhdUobBNgS40IVp89sgLA7m+THCctEPwWYBVAnDixnQhcg/9kQXeCcB0A+PfNGzx+/ERm/4PufZM7SQsEqwUePwV+vwxcvUnuD+DtW+DeI+DtB+XPzF8CpfK5d8TX/wJn/wCuXAfevAXevQcePQFefRAUiR8HaFbVvTXDy+hXr15h1i+L0bJxfZe3rBGx5c+dCzPGizPXgbUZycrMvvwHdm3OZ5/1lNFDQTIxb4AO8clfz6B+rWpuL+eqn3j04P4oXbyI22uKJjCD7SqwQieUzqgdsFWD7Q5mYJvFb0f2KJcPHj2OOk3NGf6ZAd+ycpGdbZUxVln2kQN/UiTeNJBUOFPOAqbr8x3mu+wKcxYuQeaMXyHL1xktz+nJu0vyv0kjxbr13JAKASRSFKFqhbIY2Nu8tUOb4w0SwB179oFylWZwp5WDa2zesQuLV6zB1Wt/KbJ+bB3RQMJAEiOKQB6G7WuWmp5DBgAsX1M5QFogRFkgUqRIiBsn/MoChtsAAHtK2R/4zz+S+C9E/UbKw0gLBIEFGABYuN55o2++BEq6GQDQVnn2Api+HHj12nFdGQAwf6DLVq9D936DFGeI0nVkhRfhzG/nUaFWAxTMlxvTxgz32RtCVnyy4/sSItZ4X+4nWrt209ampc4tGtVDh5ZNvXIkPU+AaEF3CB2ZsS1QupLLc2nOIMu4eY9msMrmGue5shfHGgkIvVEBQE15KhXYhVW1hWgdV79PYa0CYM3GLRg/dSZYHUKCTjr/Rm4OVwEAq3dGBgDsvqlynLRAyLAAqwBixYoZbmUBw20AgBF6P7+nigKAhLSAtED4s8CC9cC1m473HZgAAFfaewLYZ2ghlQEA83eLJbede/dXBnyZNg3YG504UUKnCef/uITSVesgW5bMWDxrik9fVpKFNW7T0Unj3pubsuyd5e/BhQ49+mLtpq3C7b/NnAlL50zzytGsnNJWjRugXYvGtvZiCT5L8c2QInky7FqnSuJZVQu4ywHA4BODUGYwKid4IwDQqlMPTBgxyJZttEFsy+j200BcvHTF9rzp40agQJ4fnMaHlQAAq0EGjxrn38LRv2cX1KhUXmifcVNmYNzUmcJrMgBg+5WSA6UFQo0FKAvIKoCPP/441JzZWwcNlwEAmf331usj15EWCL0W2LwfOPGb4/kzfxE4DoDfLgOrdziuGS820Nz9Ku3Qa1g3Ts4v2/zSrYH6vAwCGNnkNbbzNKk/w+YVC93YwbOhzBI2aNke128YIkSeLSecVapYEUuCN+PE7v0GKmSCXdq2DNRJhoyegBnzFpiuce7wbq/0RrKMfcDwMab71KtRFb06mxP76SceO/krqjc0D5roddqtSvCjRo2KswfNJQKNB2brgSu1CJaG66X6AhsAuHn7DhYtW4VObTwLEk2ZPQ8jxk229Y5Q8YHKD0aE9gAAKzy79xuM7bv3+t8aiTIXzphkapexk6dj/LRZMgBg682Rg6QFwoYF2J5HWcDwhnAZAHjx8iWePpWyf+HtZZf3Ky2gt8DWA8Cxc94NAFz4E1hh4JKLGwtoYa/NOdw9IGb1md3Xg2W544cPQsG8AVlJsvVnyVMECeLHw+HtG4LETn5Pn6FBq/Y4fdYQJfLi7qlTpcTA3t0dCOREyz/x81MCEiSGmz9tgluM/6L1Zv+yGANHjjW9E2NPu6e3zH5rZrLNULlcKQzu29PW8pQcZEuBGcqVLIERAwKuZ81XFHyGZnCnd5z9/AwqmMEYMAlsAID3Gi1qFBTKl8d0z+cvXoBBEVH2npMYvBoyejwoxWiFrauWgO+iHqE5AMBgTc1GLXHvwQOHe6IkpyvCTPb/sw1ABFkBYPUWyevSAqHTAsz+x4sbFxEihK8qgHAXAKCO9MNHjxU9aQlpAWmB8GsBGQAI3mdvxereuU0LpVdXg5aFdcdx88YdWhHZeWMPVgM0a1hHaYPQg9lLlurv2ntAcUCH/NQTlcqWCvSWv549h0p1zEvv3WXJ1x+IpfqsoChRpCAePHyE7wsHkKwZD57zu2yY/0G6z+qmXGVnOZeBBAYUNDTv0FWRdTODUbrPbNztO3eRp0Q503W+yZQRy+c5EscFNgDQd/AItG/RBHFix3JplvI1G2DVArHDqk1kCTwlG11VMCyYPtGJnDI0BwDMZBuNlRpG47oiLZQBAKvfUHldWiD0WiBG9OiIGdPLGtAh3BzhLgDw/MVLPHsms/8h/L2Ux5MW8LkFZADA5yZ2uUHLTt2xZcdul2PI0E3SPELrW7f6Eu+Luxo9aRomTp/ti6Ud1owdK6biiLEkcePWHQ5Z5+YN66Jjq2ZeO0O+H8uDpeZm6Nu1I2pXc026Z5xLx79KvSZKmTXbNYgWHbuZZqF5vyf2iLkIjGuTnJEkjSJEjx5NqQzRk0juOXAIDVt1ML0/9tcXL2TO1K9N3HfwCOq3NG9TMAYeOO+ff//FVznM2URnTRyNvLm+Nz0b73XskJ8tnzWf4ZpFc2zpWQ8fNwlTZ88Xrsm9ShYr7HCN98x7F6F6pXL4uWdXy/O5cqityvG1xXfuPYAmbTuZ7mUMCC5cvgp9Bg4Tjuc7wioiM7g6LyskWClhBkkCaPk6yAHSAiHWAh999JFSBRAxYoQQe0ZvHyxcBQCY9X/0+Amo+ywhLRAaLfDPG1W+Lkqk4D89de4jRwJCa9XUtoPA0bOOdgwsCaCoBUCSADq/q1bZf/2M77NnxeRRQ0A5sE69+qNP1w6oU61ykP8CrFy3EV36WDtlvjjYj0ULYdzQAV5detjYiZg25xfTNelM01HV69u7OsDvF/5QHO4v0n6OOZMD2gusHPEda5fh0xTJLe+tWIXquHL1mnAcSd1I7mZE3hLlcOvOXeEcVpewysQK5EogZ4IIosADxwUmAPDy5SsMGDEGg/p0tzqaIk9Ys3IFJ+fdbOKy1etBHgkjGLChQ65HaA0AtO7SE5u2ifkd1iycg6/Sf2FqV/ImkD9BhJAcAPCET8Ty5ZIDpAXCmQWiRYuKWDFjguoA4QHhKgDw7NlzsG9OQlrAzAL3HwN/3wYe+qka8dSHjxcLSBQfiBRRPCt2TCBOTPE1asFTH/7hE+DNO4BtpAnjAimTAkmcyc6VRe4+BF5/0JDXr/rIDzj0qypT92nSgCu3HwDnrwCPeeZ3QJxYQKZ0QFKT9XkW6tY/fga8eQMkTQSkTQkkTuB8D7fuquc24u4D4NBpoG45x3unvN6la4Dfc4D6GiTA+za9+m8R/M/+FPjvPZD8EyDtpwCdZrvg/Zy7BDx9Djx7qQZH4sYG0qQEUnxivoooAJD5S6CUhQzg33eAS38Bz54DL14DieIByRKp+13525kDwG4A4M+/Aa5N8FkmjKe+I6lT2LWEOu7JM+CvW+o7R5VTvsd8J+LFAWJEFa8VI5qzzbnGH9eAl68BXo8SGXj/Xr1f/nfsGOq67oLOUYmKNdwi2GP5LYMAZavXQ64c2UHm8uDA4WMn0KRdZ9BJCypkypAeS2ZPRSSzDyAPD0JZvRKVaoLl6mZgEIBtB8bssHE8Ha4ufQfg/bt3WL1wNtJ+ntphSNX6TUF1BRF6dGiDBrVdk2TcuHkL+UtVFM4nod/6JfOEQYTla9YrrPgiWJV0a3NqNWkFPncRWKbfsnF9p0uBCQDsP3wUt+/cc2hnMHs+DEgxc8VnZBc9fx6CJSvXOAw/vnuLU7tBaA0AMAjFoJMIVi00rqokGKRisMoMvq4AcBXYyPVdNsyz2Upj9z2R46QFwpsFwlsVQLgJALx9y+y/7P0Pb7/Qdu+XjtLOI8DJ39UZ32UCiuQC7twHZq4MWCVxfOCLVI6rpk8DJDA4rNSE33sc+PUCkC0jUOwDn9m2Q8DRD9+D06YCCuVwdrxu3gWu3QKOnwOev3S+g1ql1QAAr205ADx+Ajx9ATDYoEeerEDebAE/ef0vsO2AGmB4/gp4YVjbOJ4z/7yhBkTIlm9cn9dJbkeSOzqbPAudRQYqGFjQo0Qe4NsMAT+hfTiezip5uoxrF/0ByJ7R9dOjA775gOqk0v4Fc6gBBP7/loPqGRLHA0rkBZIldl7L3QAA7bZpL3DznroWHfPcWQC+E3/dBnYcBlhBwH/r4SoA8OYtcOSMWomQIC5QuSgQNQqgryRg8KlITiBVMuu3mRKElCIkvvgMqFRUDVTMWKE+G4JtblkMSbBUyQOCJa9eq3b9/bIa1GDAiQEA4uI1YMNu9Xll/Qoontv6TMYRJJ8jCZ27YD90/HjxcOv2HZw9tMvd6V4bT0WC+i3bg73hvkbK5MmwYv4MhfnfF5i9YAkGjjBn6df2ZK9+i4Z1kTxpElBujwzrd+8/UAgS5yxciktX/lSGDujVFdUqOvfL37v/AKWq1lYq8Iz4+qv0WPmL6z726XMXgJKCIowfNlDhGzADnWRWb4iwbsk8pE+X1nQu7zN7gRLC67m//86h0kE/6MWLl8icu5DpulPHDDMl+KMyRuniRcAAhRWooMEqjrWL5zmR+JnNJSkg2zI0mEki1m7aGoeOGjRNP0yyS97oqsrErtwk24TYLmQGYwuAq88XvVSkcT1yQ7Xq3EMhVhSBbTmn9hkYXnUDV6zdgK59zat0Astd4qo9geopR3aI3/ELly47cYtYvVfyurRAeLVA1KhREDtWrHBRBRBuAgAy+x9ef52t75sO0qyVqlNM0AFrUyugtJ2BAWbeNeTNCuTROdbGHS5fB9bsAOhwp0wC1C4TMILZ9FGz1Uw9wXajxpVVJ9qI+4+AaYKEQ40PPFcMLtDpZSaWmLdWddb1KPw9kCMzwIw9HcN82dRqBmLtTuCsIwE7zO6N97Rkk/MZGQBgkISZ7wI5gOhRgX///75nrVKDAnpUKAKkTw2wSuDU70ChnAFnX7RBDTboQceTDrUIvM9lWwE6q3RoG5QPcFI5nudZrPs+xKw+s/t6uBMAYFBh9c6AwAZt3rgKEFlXFWLcU9vLLABA+yzbotopamRVKpDvnoZ5awIqAvgzOvN06kVgsGPOGuDew4CrbesEZPxPnQc26vjQvvocKOfY8us/ceF69RkRXRoAEQ2VLwyAzFkFfJkaqFhEfB6zn5KUjeRsgRmPW3sAACAASURBVAVLzOmABRfoGNZv0R7nzl/w2RHYH79i/kwHeTlfbOYqO+/Ofo3q1ES39q1MpzCLzmy6CCTRI5meGZj9ZxWAEXWrV0HvLu1dHpMVDhVrN8TFS1ecxlUuVxqD+5qrFFASjuSDRiT5JDHWLZ5r2nt/9vfzIEGfGVxVPdjt/+faq9ZvQufe/ZUgBoMZdkBuiTZdVV4NolPr5mjWoI7TVFftE3b796kAQSUIEewqejDAwUCCGfZtWg0+Dw2aTczG58mVQ2mnoUOvYf+hIwrZZpXyZVCtgTnPBrPszLYTJ0+fVapntP935aBz/N5Nq5FUd047z0o/xkoFo1/3TqhZJaBKhsohA4aPRZECeVGsUH53t5PjpQXCpQVY/h83bhxQjSisI1wEAN68eatk/9+zflVCWsBgAaOjlSENUF6XvGEp9C/rHCdVKa6Wqhtx7SawYH3AT+kg0VHSg440HWoNLMGvX178WMbOd64CKFMAuPNArVDQg47kFANHEcvhm1UD1u0CyhdWe/Y10Gnk+uQV0KNlDXFLw8Cpzmfk/T14AuT+1vEaHUg6knrQEa5eUq1CqFTM8RpbBiYYpKjpFLeo4cx3wPucsTwgiEI7sGLDiNmrgFsfsvW8Vq+cYyWA3QAAKzLmrHZcnc4znWgjeC5WChjvu1lV5/udows65fgaKJzTcczBU8CuowE/47NsUgWIKZCrZcDp3OWAsUkSAA10FdOsFuGz1qPQ98D3mR1/duQ0sP1DBQP3YSBMBJ7rxh3H4JZ4ZMBP/7j8JyrWaYRXrwJfPk+ivOljR4A9e8EFsvJTIYDcBL6AqC/bF/swmNGkbWecOmPQxHRjMxLCkRjOCgeOHEPHnj8p6gB6uMqmm5G6tW7SAG2bmysZ6NfnPXbu/TN27z/odEQzDgI6UPlKVgCz+Xpk+Tojxg4d4NKZ+3nYaMxdtNTUHJkzZlCCOyJQ6nD04P5WplSuHz912t9hpTqEnVYAfYbcrPqCWfDqDZubnsFV24U26c7deyhVtQ5oRzOI1AeMYxlIYUDFDF3btULjujX9L/N5laxSCzduGaLhugXI3VA4f158mjwZzvx2Hsz6sZKEMFMQ4DV+3pT7sTge+/kpUtJTxgxTiCf5WVChVkP/ShjRWbu0bYkm9Uw+UG08bd4XlVCM0ob6qflz51I4Dp488cPqjZvRq1M7MMglIS0gLWDfAlGiRFaCu2GdCyDMBwD+++8/MPv/4qWgltr++yBHhlELiLK2xvJzZuuHznA0APuzmxh4yJjxn7wooNSa2dwOdZ0Nt3m/WlKvh1bWbxw9Yxlw1/G7MlInVx1pEaYvd8wCcwwDDJWKqJlyI1ZvB34zJMZ+zAtkSe88dsQs52BBxrRAWZPq25Gz1SoIPVg2z0oAfeZcu04nm862HtV/dO6BNzrZHeqpGXQjWFq/XdcKaqzGsEMCyGc/fZna1qCH2Z7cj/vqIaoAmLsauKG716ZVndtIyGuwxsBllf874AdHri7lbJMNFfVsn+B7rMe4BWo7gAbR+6nP/nOc2X2yBYBBscY2SeKf+D1F6Wp1vFo2T5b5uZPHInEiE7IL8a+IV3/Kvy+DRo3zqKXB1UGs9Mq9ehMfFqNjvmbjFreWTpcmNYb81At0JO2Czn+nXv3AXnc9Jo0cgqIFHQk4zv9xCbWbtHZwIhPGj49xwwbYJifU7yFqeSiQ5wchp0TTdl2cgjvMlDNjbga/p88wasIULFim6xszGczMMYkLU6UMIPkgkSLtYtdRNEoUZs70leLImmWajfKPW1YuwuefOfa0sZR90Mix4L24ArPudDBF2WVWe/QaMFSRg3QFZuE7t20Bkjgawbm9Bw4zbUPQj2/RqB6okqGpQJBvgpUtdtCmaUO0adbIfyjbHtj+4ArkxBjcp4cSEGD7C+/VjOPC1TntnE8/ZvP2nWjV2Zrvge1Sw/r3QcG8hj8C7m4ox0sLhEMLkAuAVQCRjOWPYcwWYT4AIHv/w9gb6+Xb2XUEOGho+atQGEhvyO4On62WtuvRqmZACTt/zsw0M7EktiPSpQIqGzLd/Pnuo8CBU45rmfW8izLKpfMDX5sQGS/drBLU6UEeAPb3iyA6i8Z/YBw/YrZKKqeHWeCCY8idwPYAPUoXAL5OJz6LMYvNUex9/+7rgPFGp5gkf3XKitdjmwDbIvSgw6q1QNipADCWznMt9vw3MnF8z1wE1hmU7YwBAFZecMx5tW0a0aMB7QLk7v2PKwpOGatTOJitIBv2ON6nKFBAHgC2guhRs5Qjt8CYeQDVHTS46vPnPfBdtMKbN29Qp1kb095aq/murrOMeMb4kciY3qRXJDCLuzGXpGp0VrxRZeZOZtuNI9oayszv7AWLTWX7tEWYBS9VvAhYgu8pmL1evWEz1m/e5k/O269HZxTOl0ex49Zde8Cyai0DT4eZspDFChdAlMiCiJ/Ng9x/+BAkbCMvAKtSCAYBOrZuhpTJkuHoyVOYPHOuv0NH3oNyJUugYpkfFf4DEVhh0KXPAOzad8DmKQKG0ZY9OrYF//3LkuVI/0U6ZP1G96FnsWKaLI6lQ7FixkDZksVRME9uZM/6jcK7QN6MtRu3gM49s1qVypVGg1rVQI4JDWx1WLp6He7eM3xoW+xPcrz6NauiVtVKWL1hk8JJoNnVrjHYw16h9I9gNp+ONPkeWGLvDliVkC/X9xjWv7fimLNqoP/QUaaVLbQ3K0hErUQktew9cCgYuNSDwRIGG8r+WAwHjx7HqAlTwaCKOzCe0525HMuWir6DhoOcBSLQjt3at0a8uL7hDXH3vHK8tEBotEB4qAII8wEAlmnJ7H9o/PULmjPPWhHgsGs7irLO4xeoLPN60PEUscyfvqiWbrNE3Fimz/m7jwEHTjquxYw7M+9GiCoAmHFn5l2EVTtU8jY98mV3LtHXru8/Cew55jhe5GRyhKgCoE4ZIEUS8VmMWW6OKlMQyGRy9vV7gNOGluqc36g8BxrmrwWu6yo7M6YByppwbbEfnhURepCMkaSMhJ0KAON+nPdVGqCcyZ7uyADyPlgNwiBzfUH1tCgAQKLApgafS/TMSc5H510PZuzZzqKHMSAjet8+TwGUKuCsIED+CLNnqe3BDDkJvEg85iuwV2/88EHBnu2iZjrJ1VgO7CnKlCgKZv+DGzdv38Hxk78qGdzLV6+BbXQsLc7wRVpky/INyE/gTbAH+68bN3Hz1m38ffOWorKQPFlSpEiWRCEezPJ1Jp9UerDC4I9LV5Ry8Ru3buH23ftIEC+esm+ypEmQJnUql9wE3rQB16LM5cA+3TzuP6XDev7iHzh26jQePnyk3Bez4ilTJFPsR4c/W5bMDv3v3r6HkLYeqxF+Pfeb8pz/ffMW2b/NjLy5vrckWWTgZO2mLTh09AS+TJcGLK9n0CAkgNUZ23fvxW/nL+Lq9etInDChUklSsWxJsEJGQlpAWiDwFmAVQGCCzYE/gW9XCNMBANn779uXJyysPmkR8NgxyI8aJYHPDLLUExeqjPV6NKwAfGJSfcwsL9fVss36eaIAgJnTLaoACLYAgKACwFUAwMitQBu4OrsoAJDrG5VcUIORh4Dye3RQRWD5vr7MnmOo4KBVFNipABDxHuhVHYz7uhMA0ObyjMkFKgWiAICoL3/RRoASgnqIAgAiokVjtcvmfcCJD0oY+vXYYvH9N0C2DIA73DjM5JHB3ddgyV7Xdi3RsHYNX2/lcn0ybtdr3tapx93OoehcLJo5GREiRLAzXI4JgxZgAImtEBLSAtIC0gLSAsFrAVYB+EqBJ3jvTN09TAcAZPY/JLxiIfsMoqwoCQDpkOshagHoaa/F0H8ZEgTevq8SAOqz2BzAlgM6Y0bICoCACgCSDU41kBx6KkVHO1tVADx5Ckxc5PxMSHjIqgoRPAkAGNe5/xi4cl0lE2TLgx6U42traBdg+T/bAPTInx34wUDMKGrJIDkhWxQ0MGjFoJgZokVRAzJm6gz6eQuWrkDfwSOC9AOARHQkpAtOkPysQu2GoPSdXTB7R1I4b2fW7e4vxwW/BdjPT0nF7h1c958H/0nlCaQFpAWkBcK+BcI6F0CYDQC8e/dO6ZHivyWkBcwsQP11OoJ6GDXrec2YCaa+fCMDCaBoDzpxLMknaVqGz9V+a1EFgAwAAFYtAOQ2IMeBHtSpryqW6bZ86a0CACIlAy5qpjrAa54GAJ69AH6/Ajx4rL4jbDMQVQCIAgAiu5Ddnyz/ekxYBOhbWiN+DHQJ4L7yHyriPTAak0SUFYqKyRw5lmzrZJb3Rk+85YM0DPg+e1ZMGzM8WBUCzl+8hIp1GuLffw0SG4KbodO/ZtFcpdRdIvxaYP2WbYgUMZITEWL4tYi8c2kBaQFpgeC1QOTIkZQqgLCoCBBmAwBk/n/+4kXwvjly9xBvgTfvgJnLHTXrs2YAiucJODqJ7Jg91cNMBlAbc+EqcOiUyppPIkB9llW2AIhfC6sWgD+uAcsMJOUJ46rSeJ7AqgWAz3DFVueVRQEi/+f+J7Bim+MckQqANoIVISSEZHUIZRr17QysFKFkpB5m0nxG9n6jUgQDUKPmOK7lKpBx+DSw44McoJltkyYWcxeQfKt6g+Zg/3+NyuVRvtSPyPBlOlz+8yqOHD+Jw8dPgiRbvkTaz1Nj1oRRDvrgvtxPtLZRb91s/2Vzp4eY3uKgtpHcL8ACPw0ZiXbNGynyUxLSAtIC0gLSAiHDAvHixfWYlyVk3IH4FGEyAEDm/wcPHypfQCWkBawsQI10kr1pUm8xogItawIRPlZn0hGiQ6TByEyvX59rrNsV0HtuLLHmWJHygKwAsK4AuHUPmL3K+Wka1Risnrd23aoCgIR5bBExgqSEJCcUwW4FANUUth4EqBpAiMgRRZl9UQUA51OhglwAes6DtnUCiPuMWX1jkEt0L7T3loPALYM0o35smQJAJp2qw19/30ClOo2RKGF8TB830lSOjNrbrTv3AMnmfIWQoBBQrUEzRavdDBNGDELxQgV8ZQK5biiyQOsuPf216EPRseVRpQWkBaQFwrQFokaNEiYDs2EyAPD8+Qs8e26gbA/Tr6e8ucBagJUAJEDTHDKthPrmPWDOB6czfWq191ufzdfve+u+6jCSAJD4LBlQo5TzyUQBAEkCKA4A6EkAWSY/7hdne5LUj0EZd2FVASDiHOAegeUAePUamLsmoOokckSgUwPn01+6Biw1VDyYVQBos6noQGUH4svUQMUiatk/JQBf/6u+k+QHYPbeCL/nAGOmcQwE76xO2Hsc+Fvgq2f+Eij1QbqdUmgVazcCs+9TxwyzfByUdxswYjSWrV5vOdbTAWRAHzOkPwrl05X0eLqYB/NEuvPaMh1bNVO0yyWkBf7591/0GTgMQ/v1ksaQFpAWkBaQFghBFiAXQPx48RBBywqGoLMF5ihhLgDArP+Dh4/w9u3bwNhFzg1nFth+WJX5K5pL7b1++gyIE1t1iOjwU36NjporGHusRX3YnG+sKODPZADAOgBAO5GUj+R8evC5kBiPcnpWOPtHQMbaKgDAtUbOVh1nPbJnBIr+IN7JTgXA6h3AbzqpRkpJUlLSiIvXgOVuBAAO/qqqAVDa7+YdNcAQIzrwv/8B8WIDbJeIGsXcQiQAvHgV4HsrAiULT/zmeEUf5KIM3vyly5X+e3ewZOUa9PzZt8znJFYLDoWAW3fuIm8JZ41H6tlLZ8+dtyRsjz1w5Bhu3LyFqhUEHwRh+9bl3UkLSAtIC4R4C0SLFhWxY8UK8ed054BhLgDw/MVLPHtm0GtzxyJybLizgCajVrsMkNJDHi6WSc9e7Wi67zKphHFGMNhwxFAVLFsArFsAaEdmt5nlNoLEeZWLupao27QPSJVUVVwgrFoAOGbtLoBBAz0oEUmpSBFOXwTW73a8YuQAMBJKJkkANKjovBqd8eUGDgKzFgDNOS+VH8j8hee/wgvWAzUFVSvaisfOAVsPBKxv5BrwdGfqwDfv2B2vXr3ydAnLedUqlsOAXkGvEJCj0I8KIa2GnN9lw/yp4y3PKweEHwuMnzYLxQvlV6pnJKQFpAWkBaQFQpYFSALIKoCIEcOOTG+YCgCQ8Z/Z/+Bgng5Zr6o8jV0LnPwdoGNIxI4B5PsOiBU9YHacWOrPrSDqF/80KVCrtPNMYSbVxKmcsVyVg9OjbEEgY1rxiVbtUFUH9GDbAsvWRRA51GbVCCNmA+xd16NOGSCFSdBk3hrnsnFXZ7ciAeS+zMZTCpC8DUYkjg+ULghQoUGPv2+rzn6UyI4tGXYqAO4+UMvn9WClQRdByT7HUKWAvft66AMAbDUZNsPxeqRIQLs6AFn59aAE4BoDV55ob71aATP8+bKpFSsaGDQwa1sx2pAtFtVKAInii98X/pTEiCRIJMyqXMxnm18hSWDd5m1x9959T6bbmhPUCgFUAciQI6//2Sj3t3rhbMSIrvuQsXVyOSgkWGDZ6nWgXJ8RGdN/iYL5cnt8xJadumPiiMEezw/qiaxWWLluo3Db+rWqIWYMG380g/rQcj+vWWDcFMMfsQ8rlyxWGJ9/lspr+8iFpAVCkgX4dztmzLDz2RamAgAvX72Cn17nKiS9OfIsIdICxnJs0SHpdLGEOm4sIF4sgNJzRqeXfd2j5jrPLl9ILe/XcPQMcOcBcNag7644gbXUMnaSryVNpM4YO9/Z2WX5OcvQRTCywXOMqx55ZnOZ1dVDlOF++w4YKvib70oNYfLiAGJFbX1XzPMsd2fZux7Umy/5ocdc+7koM66fE5vPKAVABVCy7DOAwkBO/fIAdew10Lmmk63HF6mASsUcfyYKqrDvnf3vetCWSRKqVQN60CnvoGv1Ftkl61dAcZ3/wHskoZ+efFJbk/fB9+PuIyB+bODAyYC+f/FboRJa0gbKOxwH+Dw5wOdsBIM2+B/AwI4Z9p1QOQGIJpWBhIaAi/lM6ysM4DZq3RHnzl+wHuzhiDSpP8PcyWOROFFCD1ewP+3CpcsoVaW2MoFSQqsWzJJyf/bNF+JGVq7bGKfOGD4wAVQpXwaD+nT3+LwMfvG9DC04dPQ4ajdtLTzuno2rkCzJJ6HlVuQ53bQA+bWy5CkinMUgVrFC+d1cUQ6XFggdFogQIQLix4sLcgKEBYSpAMCjx4/xjzFFGRaekrwHn1lARMhnZzM6U8x+kk1dw5odwDlD9p3XvvgMiB5V7cv+MT8QMyowboHzLnTOkicGPv8U+Opz4PptVZ3ACLPKgifPgGnLAkgItXnM/jasCBgrl0hWOH05wN5vPdhTT2m9WLpApygbzTnUqy9XyPmMIulEjmKLBVstjGBGn5l9Y789qy8aVwYiR3KcceYPgJUUGuGiq2dGm1YpAUSNHDCKARvaylhJQGedTi2z5hpekrRvtWMwg8+zQYUAG5FAkk45neFZBslIrsNKED43gn30PLsRyRIDyRIBrCbJnkkt5Z+wACA5n8PziaTancEMVnecvqC2T7gLql18mwHIky1gphYUcRWo0SoAzFpc3D2HcTwJ0agQsHOvrtcgsIsa5geVQsDWnXvQomM3RIoUEUtmT0WmDOm9fCdyOXcswN97VzwYVmv5KgBgtW9Iuy4DACHtiQTdeWQAIOhsLXcKeRaIGTMmYkTXfUEMeUe0faIwEwDgl8bHj59I6T/bj14OpAXoQC7epDrbnqDQ9wGkafxyST4BZp2N+PIzoHgeNRBAiJxAll2TzT5CBOD8FYDtCcy8i8By9yzpgQyfAy9eAb//CRw/B/AMIjC4wCxzhtQAxTF//7C+0fnX5vJLcraMKnEcieV+dZGQZf89HVL+c/8RcP5P9f7emPBw8uzMnrON4eWrD+PPAc9N2r8ZBODZ2buvZ6hnsc+eE849+to9cCzl+ujkauD9koCP5xO1EXAcHeusGVXbJoijzqQTvmyzczsG2fQjRwByZ1WDG7cfALMMLQPa3qzaoJIEq0dE3AIclzQh8GM+gDYi2L6waAPA1gENdNzptOvvS1TNYPd95nv044cq9d3H1IoCgtUXbInhfsSrfwBWsBw5o+7NVgM7xIt2z6EfRzLXwaPHY9b8RZ5MtzUncqRIGD98EArmNWF0tLWK60H1W7bD/kNHMX74QCn35wV7erIEP7s0Ho9oUVVlDE8hAwCq5WQAwNM3KPTPkwGA0P8M5R14bgFWAcSLGwcff2zo2fR8yWCbGSYCAPyy+MTPD69f/xNshpQbh24LMHO//4RaNs5MujvQSrK1OXQuKQlI55Ys6WwB0GeUtXHM9DJ7S4efzpZW9s+SdbuvMoMGHEsFAzvQesHJEO9t8Pxk6GfG3A4SxVP165/YPDuDGPqqBG0POue37wFPXwDv36tBggTxApx3/Vk41qgiYHZWBh5Y6aEHnQnK4VGSkFwRvGe9I85nR94G/ozPhs89iq56gf+dOIG64uXrKl+A3zO1dYDvCQMuRjBocfSsGuj5Op3agiIC1SvovHPcIz87TyBgjMbN8Ow58Oipqn5x76Hq9LN9gJUZkSKqLQefpXCspnBvJ/dGUyGA8mjv+GB9AJbydWnbAo3q1PT66lr2v3ObFmhaX20DkAgeC1CelZ+3aT8F2LbkKWQAQLWcDAB4+gaF/nkyABD6n6G8A88tQDLA2LFjgRLDoR1hIgDw5s1bPHz0SGb/Q/vbGEznZ7b98FmAmvPsASeYHaZjxgw8nZ/nL1Snig6bMWvuimQvmG5JbhtMFmAVw2M/gNJ+QYmrN4DDZwCy8uf4Wt2ZgRgGO1iJwfeY7zP/YaDASCzJwALlA0MiDh87gSbtOuMlI2o+AuXX+vfsgo+91Nv3+p9/UKBkReTLnRNDfurpo1PLZe1aYMU2gBKdaVMBVQwcH3bX4DgZAFCtJQMA7rw1YWusDACErecp78Z9C0SOHAnx4gqyNe4vFawzwkQA4OnTZ3jxUkALHqymlZuHdAuw/H/hBpVsjczxjSrbO7GxfJ/l/RWL2psrR0kLeNsCGkkhiSQ717e3OqsPlmwKGMuWg0aV7M0NjlF/XP4TDVt3EDKwe+s8eXLlwIRhgxDdC/19lDOcNucXtG3e2FvHM10nsH3tPj+gYAN+9nraPuLJ/Wq8FbICwDtPWwYAvGPH0LiKDACExqcmz+xtC8SLFxdsIwzNCPUBAEr/UWOZ/5aQFnDHAnoZOFfa7qI1xy8IKLsvkEOtHpCQFghqC5D3YcsHrjy2K7Ssbv8EesUIcjJQ2SAkI6gUAmZNHI2knyQOdlOwCokynSk/Ad79B1z9G8iRWeWHIM/GmYtqRUfc2EDebCpvCFtUyGFRKCfweQr1Fugwcx1WMLHN5MQ5VdWEz5yEn58kVFtxdh4FokcBqHL063kgSwaViFID51MBgi0hbCViRv3TZGrVSczo6ppUNyEPCHlBWJXCFhhWpLBq6sTvaqsOeTLqlgMePQZ2HVVbZBpUBEgcyjHk+njwWJ3zw7fqGXmv5C3h/X6THvgkgdpCc+4PIFECoPgPjtKVVKlgqw55N1gJQ2lUymWmSwVU/lABoNmX5Jxv3wJ/3gByZnYtgSkrANS3QQYAgv3jIdgOIAMAwWZ6uXEIskCUKJERJ3ZssCUgtCLUBwCev3iJZ8/cbNoOrU9LnturFtD6QrmoXqvdziZ6KTd+eU3yoa/bzlw5RlrAWxYg+z95JDT0bGp/5cUb1XYAwihXaX+VoB356vVrtOnSC7v2+U4hgDI/M8aP9Iix/96DB0iUIPAfBsyQT12uqkLw2RAb96pkdrXKqD/XytqpHpExjUraqUlkRvwYaF1b5WpYulltXSr2gzpm6Rbg0jVVdpLkmsTslarD3aGe+v9UvWBlVLUf1UACSSinLVH5UTTOkzHzVL6J+uUAkmGStHTTPqBpVZV/g3wbVLHQnG7KVs5Ypq5PBRUK9rAvn5wW5MyYuUINZPAaMWMF8OIl0KgiwKKMiQvV/ZnFz/KlWs7PAMLBU0CCuEDTKuq8tTvVQIS+NYsSrQyEaGdR7LtUJeQk/wWxfrcaKKB9NT4W49stAwCqRWQAIGg/90LSbjIAEJKehjxLcFmA/EHx48VDBEbEQylCdQDg/fv3ePT4Cd7Y0QILpQ9IHtt3FiCxGqsANLSs4cgyb7YzWfHJ9k/I/n/fPR+5srUFjKX8NUqpxJNWePBElV0kQnL/v9l9DBwxBrMXfLgBq5v18Pr4YQNRosgH79DGGt37DcSufQdxePsGG6NdD9l7Ath3XFVnoEoDobUeMYvPoMC6XQDlMOnE1vkgrUknl84uUaesmt0fNkP9/xolAVY67TgMHD4dIMnJ7D+DC2/fA5U+tDJpwQU65iXyqGoU8z5Iknaoq0rp8f/5c2b4qUoxdr6arW+r4zscPVfNwDerCpA0mU48wTU18kwSTa7brQYlKK1JQkxiwx61okFTWpm2FLj/GNDLTzKAxUAW0aWRWlXAwAFBOU/KchJaEEQLAOw5plZFlMynErASx84BWw+o6iRaUMD4lGQAQLWIDAC4/v0Ny1dlACAsP115b+5YIGaMGIgRI7o7U0LU2FAdAJDSfyHqXQqVh9l1BDj4q3p0VgEw+6PJnoluiBmijfuA9/+pZadf60pkQ6UB5KFDvQU0x4U3wvLv2mXFCgjajbIUmg4XGf/puOXNGjpNQIWA3gOHgYFgX6Fw/rzo27UDkrhoCaACTZO2nXHqzDmvyf0xO80yeAYYNUJJZsOp3sHvGwwKaAEABnwY+CFIWDpytvrfzN4nTwyM+PD/WnBICwCw9L1W6QDLMSMfORJw6y6w44gqjao5zCyPpxwl0amB6uhrFVS5sgCfxAdWbgeo1EGnWsPNe8C7t0DGdAArJbUAAAMWDFwQJKkcNlP97wpF1HeYYEUC31EGMZj11wIAbLdi2xXBd5mtLAQDE0fOBshYaufkNY0DQLufKUtUWxb4DmAFBUECTwYQ2AKhBQUC7kT9LxkAeR2jxAAAIABJREFUUO0gAwDGNyP8/L8MAISfZy3v1LUFKAnIikFWA4RGhOoAAL94vTITPg+NT0OeOVgscPeB2lPLnlXK92VKCyRJpMq88Usrs6Xsa2W2izJ07EFlnyrLbCWkBUKCBegsMTh15Yb6nlLNImUS1ZmJGEF1duhQsi+amViWUGdKpzp8dnHn7j0cOHIMFy5dxt179+Hn9xQxY8ZEvDixkSB+POTKkR3Zsnyo37a7aCDH7Tt4BK269MALesc+BGX88ufOhezfBpB90Alau2kL1m/ZAZL+eVPuT8uc6zPlxtuzEwBg+b6WqS9TQH3mK7epn3f6tf95A1y4ojrfyZMAG/cAF646lsxPWBiQzWewlOX9LPOvX0ENGpCLgqX67UwUD1m+LwoAaK0CvD99BYDxfu0EAHYeUasGCH07jDEAMGqOKnGprwCw8/rIAIBqJRkAsPO2hM0xMgAQNp+rvCvPLEBJwGhRo3o2OZhnhdoAAKX/Hj1+7NPsTzA/G7l9MFmAmaDXr9We0QgRVCeJ/0QPnb/jwWRFuW1wWoBl1/zn9T/AR//78A5HVv/tTuDq7O/nsXjFGhw5fhLXrn8gDHBxYyTFKVowHxrUqoY0qT8LEhNcvHQF9Vu2w737D4JkvyxfZ1QCILfu3PXfr3K50hjct4fX9tcy1OyPr1pCvKzdAAA/x1bvUAM/Ob8BWPXEACYJ8oinz4G5a1RywSrF1Z8ZHWb+jAGkNbuAVElVojwS87Ecn9n5364Aq7ercxtWULP2RpgFANjBN2yWOjpPVpUHQAQ7AYADp4AjZ9TZXRuphIWi+9E4XNxVBZABANWeMgDgtV/1ULeQDACEukcmD+xDC1ASMG6cOKGSDDDUBgCeP38BfhBJSAtIC0gLSAt41wL8gj955lwcPHrc44UL5cuDts0aIcOX6Txew+5EKgTUa95WqU4IanyXNQvmT5uAj71YBqiV6fNeSucPaDVivz6dbbstAKwA4FrM2JuVtWt7kfG/VH7Vesu3ABevObLms+S/aC4xS76ee4A9/NV/VHkCCPJUUKGCzrioAoBjtHYCqipVKxHQ9sDgxK17wJep7bUAsOVAk7dsVR2IHUs9A+VeWeGltQBsOwQc/RAoKFNQrfoi9PYVvUdV6jXBydNnnS5Vq1gOA3p1DepXL9j2O3zsBGo1aSXcf9+m1S5bZoLt0HJjr1iA1VaZc39gJjWsOGnkECUA7Cn8nj7Dtb+uI3GihPgkcSJPlzGd17JTd2zZsdvpOv9WTR0zzOv7hdYFX758ha9/EPPfBPYZh1abmJ2b5f+sgPyYEfZQhlAZAGDPJ6X/3lK7R0JaQFpAWkBawCsW+OvvG+j200AcO/mBGMMLq9asUhH9unfywkqul6BCQNtuvbFzz36f76VtkPbz1Fg2dxpiRPcuERAd6qnLVBZ8gq0ccWOqPf7M0seOoZLfkQSPmftGldRxbPVg9QBRtpCqDkBOAM4jWAHC1hBm8Cml9+VnKhkeSfEo2cdgAxV1T11QlQNIolciN8AKR400kutw/+SfqOz75Bmg7J+2jmYbKgNwrS8+Vbkm6MjPXqVe5T0w+65Bf40/475RIqvVK+QyYPBg3C/AsxdqIEPjGdBXHpBokIEOzS4MZjCowVYGKmUwEEE+BZIjsjqGdtI6CNnaFSemqkzAs/H/RZABANUqMgAQZB8xIW4jXwQA2F7WZ/Bwh8/ujOm/xOCfeiB9ug/ROS9YQgYA7BlRBgDs2Ukbxb//MflHOpQhVAYAJPlfKHvL5HGlBaQFQrQF/vvvP8xbvAzDx07C63/+8fpZWQUwacRgJE+W1Otr6xfkfQwaNQ6zf1ns030UJzV+fKxaMMsnmSquzx71/SeAOx86G+hok3CPTjxZ/Omga+C1zF8Cu48FBA3YvpT7W9XJJaM+nV4jsmYAiucBNu9XeU5iRgPy5wD++w/Y8iGOwrJ8EuUd+hVgj70IGr8AAxJUV2FsnudkmwGVB8ijwiDDy1fqbPJS5M0OJNW1Cjx5Cuw9rvIKfPwRkOZTtcWAJIFsW7j7MGBnchkw+LDvhLoXQf6BQt+plQebD6h8FzkzA+k+A/YcBR75qeMYACG5Iu3CoIWDfb9VCQ7NIFsAVMvIFgCff7yE2A283QLw7t07lK/VAL9f+MPpnuPFjYPNKxaB//YGWnTshq079zgtVTDvD5g2doQ3tggTa7gK8kwYMQjFCxUIE/fprZtg9p9kgKGtCiBUBgAk+Z+3Xlu5jrSAtEB4t8DtO3fRuc/PSlbPl4gePRrGDO6PAnl+8OU2ytqLlq9G74FDfbZP5EiRsHTONHyVPmTLgJDPhI48s+ZsB2BFAR1jzSFnprt1TWsz3b6vOv/MqjP7z0oD/uzGHeDE70D61CqDf0gFgylRIwf+dDIAIAMAgX+LQvcK3g4AuKomoaV6d2mPutWreMVoMgBgz4wyAGDPTvpRoZEMMNQFAEj+9+ChLhXg/nOSM6QFpAWkBUKMBW7cuo2Lly4rbU2PHj9B1KhRlB7IFEmT+tzB/PPadVSu2wjsvQwq9OvRGTUrV/D5dnsPHkarzj3AckZvY9qY4SiYL7e3l/0/9q4C3Kri+y7p7g5FFKVDUZRWpLu7uxukS7qRrke3dHcrGIigqIR0SDdSv/9/neOVx3vn3NPnnvfe7O97H37emT171px77syevde2Xd/BI8Cuw0CrmnKJvuDCvHjetKuRDAZvu2IrcP4y0KlBaBNZZvCTHHK0QXgXkQIgr7BIAQjvT7r6/OxOAVi4fCX6DRmpOiB/K/ibYYeIFAB9KIoUAH04BW8VFskAw5wDQJD/GX8wRQ+BgEDAWwgcPf4bdu7dL+U8nvjzpKpxvGke0rcHypf+l57dxmlcuHgJ1Ru2wN833GHPD256g1rV0btrBxtno6zKiQoBfbt3Qr0aVR233Y4Brt0Cdn4LRI8ul/3z3YIfOgocPw3UKCGHzmvJn2cBOhPeSgV8ludVa6YWsNJE5WJaGsLH5yICQF5HkQIQPp5nM7OwOwJg845daNNFvYJK+5ZN0bZZIzOmhuojIgD0wSgiAPThFLxVWEwDCFMOAOZ38obsKal6hQgEBAICgTCEAH9UV2/YhFnzF+P8xUu6LQ+aNA4F8gY7denuqd6Qh/5q9ZuB0QeBki8KF8TYoQMQM8a/dPEOGXL95k00btNJMcfU6JB1a1RBv+6djXbzRHvm1jPQ4+X/gFgxZKI9M8Lw/wf/khMmiicTFEYUEREA8kqLCICI8sSHnqfdEQBM6S1aoQZu37mjCOqmFQtBslU7REQA6ENRRADowylkq7hx4iBOHHsJgc1Zoq9XmHIAPH32DLdu3QYdAUIEAgIBgUBYQIA59jPnLcKyVWtBpnqj8v2uTVKdWTuldtPWOPTDT5LK7FkyIVuWzFIZu4tXruDwD0fw4OFDO4dT1UWm51kTx0gEOk6KHRUCBFGUkysUNnSrRQBUr1Qeg/t8GTYmYYOV/iIA9m5ajVQpktswilDhRQT425Az/xeKpk0aNRTFi/xbS9SA8Sw326Jjt1DpWkP79UTVCmUNaPLfVDUCoFB+MK1LiIyAPweA2TWOCNgyCoAlAVkaMCxImHIA3Lt3Hw8f/Xv1EBbQFTYKBAQCERqBNRu3oP/QUWDYpBlhLeT9m9eY6araZ+rseRj19RSJjG/MkP6g1zq4PH36DOu3bMPiFatw5Jfjto6tpIyHhblTJ+Dtt950dCypQsDo8Qha+G+dPAOjZczwLlbMn4kYjKUXEmEREBEA8tKLCIAI+xWA3REAPiTPnr+AeYuXg/+SA6dyudLInSuHrUCLCAB9cIoIAH04KbVKmDBBmNknhBkHAEuFXL9xU9z+m38uRU+BgEDAJQR4S9J70HDpIG1FGCY/dax9bPa//HoCleo0QotG9dClbUtN006d+QuTZgRh3WZr89AaiHV0Oc9PPvpQq6nlzwePGmfICZAyRXKsXDBLKvsnJGIjIDgA5PUXHAAR93tgNweAm0gKDgB9aAsOAH04KbWKFSsm4scLwbhrXp2jPcOMA4AhnHfu/FvI11FIhHKBgEBAIGAegRs3b6FWk5Ygw75VsZMA6fHjxyhZtQ5ix4qJtUvmSSH/emXLjt3oMWAw7t03F8mgZ5woUaKAIZ8Vy5TU09x0m5cvX6Jei3a6yh7GjBkTqxfOxjtvpzM9nugYfhAQDgDhAAg/T7O5mQgHgDncwlIv4QAwv1rcxzAN4I033jCvxKWeYcYBQIKQJ6QbFiIQEAgIBDyKgJ2Hf05x5tejUTh/XltmO37KDHw9fTbGDxuE0sWVczj9DUTiwG59v8L+bw/ZYo+akpaN66NzmxaOjsEIjcp1GuP02XN+x5kzZTzyf/Kxo7YI5WEHAeEAEA6AsPO0OmOpcAA4g6uXtAoHgLXVCCtpAGHCAcAbG26smQYgRCAgEBAIeBGBa39fR83GLQ0x/GvN49vt620JPWdOX/4S5aQb/F3rViBtmtRaQ6t+vmDpCvQfNtp0fz0dy5UshjFDBuhparrN2k1b0alnP9X+dhNQmTZUdPQMAsIBIBwAnnkYA2SIcAAECHgXhxUOAGtgR48eTSJu9noUQJhwADx6/Bh3796ztiKit0BAICAQcAiBS1eugsz6Fy9dxoc5syNP7g+QM2sW3L1/H3+dOy8RG/1y/DdDZfcYRvbd9g22WDxr/iIMHfO1pOvo/h2Iraf4u5+Rjx77FU3adVEt3WSH0SSAmjZuJOLHi2uHulA6WB7w0y/KKOpu0bAeurTT5khwxDCh1LMICAeAcAB49uF0yTDhAHAJ6AAOIxwA1sFPkjgxokaNYl2Rgxo87wAgc/Ot23fw9OlTB2EQqgUCAgGBgDkEyE9Stno9PH/+HIP79kC+PB+pKmLpveWr12P1hk2ag5Glf8aEUZrt9DT4+POS0nuUYldUwcXLV9CodQdbuA7U5vBW2jQImjwOb1qIWPCHT4nKtUCiw+BS4ovPMXHkYD2w6mpz/uIlicA2Xtw4iB8/HpIlSaKrn9caceP/17kLkpOLa8/5cH0YTZImVUqvmatoz8nTZ/D4yT9IkSwpkiU1vg6iCoAMq6gC4O7jTify3Xv3kDxpUpCUNJDiVBUAN+bkxSoAxPOv8+el9+r5i5elqjzp3gzse1VUAbD+NMaLFxexY8WyrshBDZ53ADx79hw3bt50EAKhWiAgEBAImEeAYeQMJ180czI+/jCXLkU8FI6ZOM1vlYA2TRuhQ6umuvT5a7R4xWr0GfyqksDu9d8gTepUlvVSAQ+FzTt0w+Efj9iiT0lJgvjxJUdIruxZbR8jJCt0zmxZsXDmJESPFs3UWPsOHsKOvftx4eIlKerj3IWLinqyZc6Eop8VlP4yvJPe71jkKbhxI/RvIDcYmd7LYMpOPZ3Ik7Bs5Vps2LpdimLRIoCkMyBn9qxoXKcmMmd8T88QjrZZtX4Tvv/pZyklh2tx9drfocZjmc3UKVOgYN5PUKFMSem//Un1hs3x48+/hGpSs0oFDOrV3dH5eEk5HZmMeFISli0lrkbl+InfsXPPftVukSJHQuO6tRAzRgypzW+//6laXjVHtiyOleJiaVS1CylGflmVrTv3SDwrvueWzraQQidiypTJpfdHjUrlwXekPzn911kpjTak0CHJEqdGxN/hcMqY4ZJNRoVzvXL1WqhuZFTnu1JL/jx1Rlc02rgpM6R3Qkhh1F6n1s21hkGSJInxTrq3NNv5a8ALgxW8BNi4GefOX8AdjehmlsflvqJR3ZqWx6Zd/O5qyZN//kHjNp0Um3Vs1UxXecZM778nOYkjqsSIEV1KA/CyeN4B8ODhI9y/f9/LGArbBAICgQiKwNKVa9Br0DBpE7V+2XzDKDCUvlOv/ooHxWnjRqBIoQKGdYbsUKpqbXCD5BOzmzR/hnTrOwgr1220bKs/BROGf4VSxYoYHoNrtGPPPkwfHzqaolzN+tJBgsKb7JXzZ5r60d68fScmz5r7ny4jRmbPkgnNGtZFiSKfKXbr2mcgeJgNKZ9+nBvzp8lpHXbK5avXMGPuAqxYswGsHGFGWM6xUZ2a+LxgPjPdTff55+lTrFi9DlOD5iseKLQU8yDA+uPVKpZTbCoiAGRY7I4AIMFomWp1/4tSUgJ/QM+uqF210n8fTZg6ExOmzVJcpyF9e6iuodYz4O9zOvY+K1tFsQlTlpbMnmpa/ZqNWzB5RpAmManSAHxmG9apoXqY9zmpQ/bN/2kezJk8zpDNTkQADBkzAbPnLw5lh97fVTqh+Y53WlihZuSgvqaG+fv6Dcyavxj8PaJz1YwwKrBZgzr46IOcZrrj7r37+LBQMVN9jXZaMH2iK2V9jdrlVvtIkSJJ1QAiR47s1pCGx/G8A+DW7dv45x8R/m94ZUUHgYBAwFEEGFJfqFRF0KNPpn4y9psRHlqGj52I+UtXgClPPtm7aTVSWQz3pI0M/w8u5UsVx+jB/c2Y6rfPxBmzMW7yDNv1+hSSUIfVAVo0qmdoDNrElIvdG1aG6pc5T0E8ffpM4hn4Zv4spHszrSHdTOeYOnuu6k2/EWW8QR87dCDoEAguas6VvB/nxjwbHQC8Ifxq5Di/USlG5sO2vL3q0rYlihcpbLSr4fZTg+ZJhwhfqothBcE6sOzj2CEDQkUyiAgAGSS7IwAq1m6EY7+dUF2yBrWqo3fXDq997o/Dg5E8K+bZ/y4aO3k6Js0IUrTTrINy0YpVmDZ7HsgjY1XoIOnZpX2oCKbOvfqDDoaQUiBvHgRNMuYAcCICgPw05KkJKYxwWrd0niYsLTp2x/bdezXbWW1QqWwpjBjYx5AaHroHjxpnq4M8S6b30btLB8OOAEZxfVCwqCH7zTZeOGOSxIUUkcXraQCedgCQ9Z+bElYBECIQEAgIBLyEQO+vhmPJN6slkxievnyutQ3n/u8Oo8OXfXHn7l3pFvr7Xdo8AVp4fLN2A7r3++q1ZnFix8Z3OzY4EiJbp1kb6XbQSalSvgyG9e+lewjfpv3UkW9f6xPcObJ41hRDm6lnz55JkRubtu3UbYeehqwh3KNTW9SvWe2/5p17D8CaDZtDdectO29Z7JCfjh5D6849wEOVE9KwdnV82bGtI7ch3GA3atMRjKaxU7gW7Vs0kaIzIkeKJKkWJIAywt8e/gF1m7dVhHvPxlWaqRTBO7b/sg82bNmuunQswzl70ljwRi2k8H25fss2xb7bVi+VHFB2Cfeh+YuXB6MVQgpv+g5sWWvo+abjt23Xnti594BdJkp66MSkMyJ4Gk7HHn2xbnNonMhXM3fqBEPjO0ECOHj0eAQtWBLKjvfeTY+Nyxdq2tesfRfbcVQatELpkhj1lf4IAEaXNW3fBawQZLfwndSxdXM0b1hXN9s89xa5C5ew2xRFfYxOY5RaRJaoUaMicaKEutfHbaw87QAQ4f9uPw5iPIGAQEAPAszLLl6xxmtNj3+32/Khmg7PLr0HSJtdbnqtilroZ7/unVG3hnIoq9kxfQdqHtA3b99lOsxRz/i8/Z48ZhjozNCSMZOmYfLMOQiZm+yLWGC5QZYd1CvcRDVq3RG//Kp+Y6lXl1q7qhXKYEjfntLGwWkHAG/eRoyf7HiZ3RxZM2PquBG2lLX04caQ7Hot20ucC05J8JKUwgEgo2yXA2DekuUYOHyM6tIxEmP1wtmIGTOmYhvyMTAqQ0mUogasPCO79x9Ek7adFVW0a94Y7Vo00a3+9p07aNiqI8h74ITQecWINDpPKMIBYA/KRhwAjOwYNGIs6Cx2UujEGT/8KySIH09zGOEA0ITI1gb8/U6cKJFnqwF41gHAUNibt247/uWxdbWFMoGAQCBCINB38AjwBz64MDSQIYJ2yIk/TiLT+9YJ3ujt549+SGFqAVMM7BTe4PAm58c9W/H39euo37I9mPfolPB2iOGryZMl9TsEKzSc+PMkgt/yE9+yNeqhfcumaNuskW4T6fhp3LqjoXKOupWHaFimeFGMGzYQTnEAMJe3a9+BIOmYW8LbkIkjhxiKtlCzjYe/pu06a5IT2jE3EoS1atIAggNARtMODgASh9Zq0kp1eRIlTIA1i+Zost7ze8zvc0hhWg/fRXZJmy49sXnHLkV1h3ZslG769AjfIQ1btge5NpwWH9+L4ACwB2k9HAAk0Os9aLiuSj/2WAXpOzJ59FBNwkTBAWAX4vr1eDkNwLMOALL/37x167WcWP2Qi5YCAYGAQMA5BJhHF5IVneGmDDv1ivDwnbdYWVVzjN58a82rdLU6UvjppFFDpaYMJ+dNudLmXEuX3s956zGgR1eULv6FYhfm6PcYIJf0Y6irr0Qjbc34XgaM/qqf3qGk9S5RuaZupwaZyDOkf1sqYciqCzyQ+ErokfX6p5+PaYbcN61fW3KEKxEsWuUAMJKuQfLFj3LlxJtp5ZJ/qVOlxL179yVHiK/iAW3Um8e8elEQsmbKqBv7kA1ZXaF01TrgZluPkOzsrX/XIW3qlIgWLTrOX7yIS5ev4NzFS1JOOx0i/oT8DAuWrhBVAGzgACDje7maDVSZ21mFg1VV+B3SkhVr1uPL/splO78eMRgli36upULzcyUuFV8nn6NOU8n/38TzAFayci3FNAKl/mR/5zuV7xB+58iqzu8bv2d8h9AJpsTuH1wXMWB+fHjmAGAayJm/zmkuwYatO8CKCCElfbo3wXXUEjLba1U5aNahq99qFsHHYKRX1syZpHcTD/GMeKHD/u/rN3H56lUpremHn3+RIm60JEb06Fi1cLbfqjJMOyHfhJY8ffYMU1Xa8bdWTyWESuVKh5nysFp4WPncy9UAPOsAePT4Me5qlMewsiiir0BAICAQMIPArn0H0LRdF8WuJNcjyZ4X5NcTf6B8rQaqprDk2eaVi/8rq2XFZt+NesjKBWSRb9O1F/YceD3/3spYSn2LfV4IPTq2lZj8fcLD/8DhoyWSRgrJpHxl87hxJuO7EeE8yPavJYwCYbmy9zO8o9VUOtjPWbTUb/UAllRTKmFnpQqALy3Cn4G8ga1eqTzq1ayqO2x/49YdUmSMFg8En711S+ebLhNVuW5jHD3+m198aX+tKpVQu3olTftJbLZi7XrMWbhUOlipCXO9lQ5cNSpXwFe9I04ZQCsRADyEMJXCV31DCevxwwapOvWU2ucuXFyxnJoZkjsl/SSXJFO9kiwNmqb7XRKy7KiSPqY7VKtQFg1qVXvtfab2TPIdwugrRjmpCSO+lCIOwksVAM0X7b8NWnfpgS07dodqzmo7/O2yKjPmLsTwcf55WXjQr12tkvRu0lsmj06fmfMWYeHy0ES2wW3mJQSjZlg+0Yr4I3qcPHoY+HsrRB8CTOdMmiSxIoeJPg3OtfKsA4BesMeP5Y2bEIGAQEAg4BUEmLPK3FUlYRjolpVLdOXjOT0ffzmrvrFZOqpX5/aWTSF7PJn2f9gdmmmaypVSJiwPqqCAxFe5c+bAvm8PSbXrg8vBreuQLGkSU8OShI+5+P6kUL5PMXxAb6n0j1HZe/A7MExXqyZ0cL1mHQD7Dh5Cw9avM6qHtJes/ZyLHo4FpbnyxpEkidxIqonZyhks/cYScP6kTdNG6NCqqdFlkNqz5CLTLoyIcAC8QmvfptV+w/bVwtF9Goym5bDfyAmTMS1IuQyrUVJCpXUvXqmm4s2xXpZ66uRBnRU9/EnVCmXRq0t7U987OlmZ6x8yMs3feMIBIKNjhwPg+59+Rs3GLf2ur1EC25DK+JvWd8hIvxEBLCc7cdQQI6+vUG2FA8ASfKE6x48fD7FUeEzsHcmYNk86AMi2Si87qwAIEQgIBAQCXkKAP/L8sVcTp8rsGcVg+ep16DHA/0aAJDUr5s7QFWqrNv7z58+lUoM8NA7tp87Oz9uREeMnBSyt6/fv94HkWEaF4colq9RWJTUkhswP79CyqSW2X47ToGV73XXAzVQBIBt1ySq1VA8JxKd7+9ZSTXGrwnSHxm07Kx6cfLq7tGuJFg31l3VkVEvFOo1UKwMxDHbCiMH4vGA+S+bzdrpJu8660z2qVSwH1p6PKGKWBNDfTTqxM3t44XenUOlKis8FOT7oVDArPx87jir1lPtzzbn2WkL7ilWqCUZEKQkZ3b/s1A6slmFFmJJDjhLyDOiR8FIFQM9c2UYtAoPvi+njR+lVE6odLyxLVK6lmo7BWvB07NSrUdX0GME7srIPK/yoSZ9uHV+rJGN0UKZD5chfRLEbnQv8ngrRjwDTABLEj29pf6B/NP0tPekAYMjmnTuhiav0T0u0FAgIBAQCziCQq0BRsBSSP2FuefnS7pTbUbNjyqy5GD1xqiYIzE9fv3SeqVsnKt+2ay9aduousU7zVtefMES8XffemjbZ3SBunDg4sk+5XJjWWOQx4A29ksSMEQNjhw7AF4ULaqnR9TlvXjr27Icde/ZptjfjANDaODLPvWwJ7VxYTeP+bcDvCWu8nz1/QbWLEQK1L8pXU9VFMkg+g740D702qrUj9wLLi2mlGrA/UyUG9/nS6pBhpr8/BwDJRRlyHlL89WFbq6VUm3fopvi94XPBEn1mpefAoVi2KnR/IySDdOyxzKuS8N00afRQkNPDDuE7hO9YRoBpCasEzJkyXqvZa58/ePgQOfMrc66Q/4WOYKOiVgaQaVQbli0wqk61vaoDoFB+TB830vQ4ZPufu3iZan8nqu5opaT9sHuzdOg0I/4iAMyusRk7wksfpgEwMpCOIC+JJx0AIvzfS4+IsEUgIBAIjsC7uT7VBYhVojNdg/hpxFxE3rrrEbPh2NTNTdWBQ9/j6P4deobCkV+Oo3GbjoZCVXUp9tOoYN5PTJVVJNlWoVIVVTXPmjgGDP23U168fIkKtRpokicadQAwvSBvsTJ4+lS5LFWzBnXQrX1rO6ci6Tpz9jwq1G6gmg7QsVUztG7aUHNcf6kLrLe8ZeViiSzNTuFGuGjF6ppxe5H5AAAgAElEQVR1vEUEwCvUlULueQNOtn61FBfyXKxbMhcJEyQwvXx8B9Vv0U6xP0uq8h1gVMhXwEoqSjf3jerWRM9OyuMFH0frHWKEQ0Cv/XrfISICQEbUSgQALyw/+aK0Komo2d8erbVmhDQjrPZ/e0ixqd73qlJnEQGghb6xzxklmChRQkSLGtVYR4dbe84BwIeanncR/u/wygv1AgGBgCkEsn5SWBf7OPPN1y2Zp7s8lClj/HTyleXTq7dzmxZo2bi+3uZSO+ab+sL/SdylV9yo3x7cFrM3MGMnT8ekGUGK0zJSE1ovLr52p878hbI16vstg2vUAUBW51FfT1E0hWRps74e4xhREfOTSZzJ9L6QkjRxYhzYulZzbN5qMoJESb7s2AZN6tU2CrOu9gcP/4B6zdv6bSscAK/gCekAYKWGSnUa4c9TZxQxJOnd6oWzJQZ0q/J52SqKJI5mUwvUKgxwQ7934yrNEoWcjz9+gtrVKmNAD2VCWatY6HmHCAeAjLIVBwArg/QfNlpxuRh9smnFIt1kf0bXnFUl8hUrq7gf4Y0zI1/M3DoLB4DRldBuTz6duHHjaDd0sYXnHAAsP3Hr1u2A5Ym6iL0YSiAgEAiDCOhJAfBNi6R0C2dMAsM87RSGHLZr0UQqLacmvtB8I+P66kbr7TN/yQoMGD4aZsptMdKL4fW//HpC73Cm25klAstXvJzi7S/Xkzr1sjibMVyL7M4oCWD+EuUVqwnEjh1L2iiaJfzTOzcSRbLigZJo5ZX6q19thIhNr60h25G8TakUo6+dIAF8hVhIEkCtUGWGoDMU3Q7xdxj7ftcmwxEGanwvnxXIhxkT9OWMf/pFGcVyn6xSwXcI04icEpJl8j2iJoIEUEbGCgmgGkEk9S6eNQUffZDTqeWV9KqlT/CzEQP7gFVpjIogATSKmHZ7RqmZIQjW1my+heccAA8ePsL9+/fNz0j0FAgIBAQCDiKgVnJKbUjWO2dNa6uleXz6fURaZO/3R9ZGIrNyNY3d6PNHavGsyciZLasuBEmORZKsn/ZuM3UYfvbsGViaaefeA7rGM9OIN4sMDzcqDK1s0EqZLb9ujSpgVIGTcvvOHXxatCxIsqgkRiIAWPqKOCuJG3PhuOcuXARz+P/3v/+FMoP1zvkdURNW3WD1DSVh+T0ewJ2U4yd+R4Va6mkKIgLgFfrBnW1k5ucNuJoM698LZEa3SxiO/fFnJf8r/RlcL8P1GbavV8i4XrSCMimf3tQfvtfII6EkJL8kCaaTwndIniKlVUkzRQSAjL7ZCAB/aScsybdttbLD0841//v6DRQoWUExatrsb5+IALBzhWRdjBpKnCgRokY1TkRsvzX/2vTwypnQv8ZOjaZD763bt/HPP091tBRNBAICAYGA+wgw30+pFrg/S3ignj/9a8u3PdxQNu/QVQrr4+0CibPUhPm2dFYYFUYVLJs7A++ke8tvV9am560yvdrfbVdnJNYanwfCYWMnYtb8RVpNTX1u9pDBigXT5ygTUO1ct8L2fHOlyfm7PTXiAOj91XAs+Wa1In5uzYWDN27TCUwHCCncHLFKg1q4KkkmGdESUnh7enjXJsvfKz0PVulqdfDHydOKTYUD4BUsPgcAUydIfqeU9sHWZETv272THugNtWFEEiOTQorRA5na9588EzvWLtfF6K12O8vnnTgpkSUamqyOxnT80QGoJMIBIKNi1gHA362Z85R5drQc9DqWTncTNaJKKmB0F1MRjIhwABhBS3/buHHjIk7sWPo7ONzSUxEAzPu/fuOmCP93eNGFeoGAQMA8Amqh1FoaP8iRTSKiMxtqfey3E6jRsAVITDV6cH+w3KCWZMv7uWrpKX999RDC+aoMmAkjVRp78YrV6DN4uNaUDH1OzJfNmW6oj6+x2uGbIZ10vrgh/qIQjKQAMJJBiSzKrrXTiwUP/3QCKMnWVUuRPt2bip+VqVYXv588FeqzmlUqYFCv7nqHt9TO3/MpUgBeQcsUAO7lGH2kVpPeKWI0WuHv5n7FvBm6o5vyFCkl8VGFlF5dOugu16dWmcAM+77Zh9cfeaaZ77+/w+Hk0cNQ7PNChk0dMmYCGNkWUjJmeBfrl803rE+tg5ozxGwKgD8H7cSRgw2nnJid6PmLl1RL/i6ZPRW5c+UwpFqkABiCS3fjaNGigak/dAB6QTzlAHj0+DHu3r3nBVyEDQIBgYBAQBEBfyWdtCDjhmbRrCmGw+V5205SOIZ0kjGdDL96RG0DGrIvf5AYhl2hdAmUKloEzAvXEtY9JtFU47q10KOTf5I0LV2+z7lZZVUBhvJaFd4mk4BJ7VCppb9s9Xo48efJUM3IvdCueWOt7rZ8zoNUxo8KKDrFjUQAqJXP69quFZo3rGuLrXqUMJ2B81ESf0ztmfMUVKxeMG7YQJQpbl/ZQn9zYDWDYhWVQ8IjWgTAd9//iDrN2ijCRUdOi45dpeoPSsKwZJL+kfzPKVF7R1etUAZD+/XSHHb77r1o0TG0Y4kRJ99uX6/biet7R4YckKH/TAFwQ/gOeT93fsWhRASADIvZCACmBTE9yMsyclBfVCxT0pCJIgLAEFy6G3NPkjhRQlPEjLoHMdDQUw4AUf7PwMqJpgIBgUBAEFi47Bv0G6qPAErJwAzvpMeC6RN1Vwdg3WXm2vOwXapYEUwY/pXuefvLQaUShvlXKFNSOvinVKjdrTYQQ6EZEk1hGC/Dee0Schc0bN1B8fbNyBh0StA5YVZy5C+iWNpp+IDeqFyutFm1hvvlLVYWzPMMKUYiANRKV44dOhBlS7hzgPbZz6oRt27fCTWfgb26oVaV0CUXeQvL21glYXQHozzcELLZswKIkogIgFeocD1+OnpMESfefq1ZNMfQu8bM2qq996SUkZ0bNZ0Pao5ToxEnXvneqUUziAgA+ekyGwHAEpE8t3hZ2rdsirbNGhkyUUQAGIJLd2OvlQP0jAOAeWL8oVcjPNKNsGgoEBAICAQcRICHMR7KrAhzP2d+PQbvvZteU03d5m3x7eEfpNDVhTMnIXq0aJp9gjcIyVnAnP3ypUqgXMliyJLpfUO6fI1ZTo5l5ShGybX0DLj/u8NS/rAZIT6jh/QHS3+ZFX+HTjpvePvullSu2xhHj/8Waji9EQA+rgYle91gqQ45LuvBn/gjdGRF0/q10b1D6FtlHiarNVCOeNm7abUredS+Oaht+CNaBADfR3wvGZFo0aKCNe+zZc5kpJuptuQVKViqIq5cvRaq/5C+PcD1UhN/xHmbv1mEd9O/rcsmf987M2HZugZVaVS+VgP8euKPUJ+KCAAZEjMRAE+fPgMjk7wuvP1nFIAREREARtAy1pYVhOLEiW2sk0OtPeMAeP78BW7euqVKGOPQ/IVagYBAQCBgGAHWtbZavo5VASaNHArWYFeTL/sPBmtRp0ieDOuWzDWVU0gW7gXLvpEOxOVLl8AnuT/QrLmuBUhwHoTObVqgZWNj1Qa09PsOfdPGjZDmr0QAp6QjdcoUmPn1aDDKworwwM2Dt5K4SZrH8dt264VN23aGMiXvx7kxb9rXmtPkxp8HACUxcqDRHEhnA0Z3MNUjpFQoXRKjvgq9UV27aSs69eynqP3UkdCEgjrNMNWMee2MUAkpRm+GTQ3uoU6HfvgJtZu2NmyRkRx8w8pDdCCp6NAxob8fJE5dPneGqnoSf5IAMKRoVaoI2f7Hn39B9YbNFccxW5bULCZMZ2BaQ0jhb0/QpHGG1Pq7HTZaRtY3MNdJiQTW7hKfbbr0xOYdu0LN94vCBTF1rDH+GX8pQYYAdbixGb4JJ9bY4WmGGfXkAWAagBfEMw4Akf/vhcdB2CAQEAjoQcBHgKenrVabAT26oHa1yqGa8YadN+0kDfxm/kwwd9aMsIZ6jBjRDUcOqI3FvHjmx/vETIih1jyO/HIcVes3lcKFGaXAlIPJs+ZIN+EXL11+rXue3B9IN/J0bNhVc/nPU2dQqmptRTNXLZztyi2mb3C1fGa9EQD+IlbmTp0A3gK6KSWr1MbJ02dCDanGJbFjzz4wJFtJfti9BQnix3PN/MJlKod6/jh49UrlMbjPl67ZEeiB/EUAJEuaRDFlhTYniB8fqxcFIU2qlI5Pge+9DwsVUxzHn+OrSLmqUsnKkPL1iMEoWfRz3XaTtJLklUrie6/pVmaxIfkayNsQUswcDpmSljP/F4oWTRo1FMWLKKfJ+JuCWrWE9zO8gw3LlCuxmIGE/DJbd+4J1fXzQvkxfdxIQyovX72GgiWdLT9qyCCVxnodxcG7+3MAmF1jO+YSHnQwDSBJ4sSIEiVywKfjGQeAyP8P+LMgDBAICAR0IsB8fBI82SUha7Hzxpc3v5RAHNL8zYtlj1j+yCdkfSb7s53y87HjEu8Bb7i5gQkpZ89fADeiWTNltHPY/3T5C4F0ewOkRuBnBwcAD608vLop2T79TJHkUc0RxnQBpg0oydrFc5E543uuma+W0y04AF4tAdNKWnTsBh7AlYSOTDo0zVZDMbLYauXRGtapAZZpCyk/HDmKGo1ahPr/yZIkwcFt64wMLVVA+KCgMr+GWbZ8QwYEa/xZ2Sq4cPFSqO6CA0CGxAwHgD9HCNPs0muU0TW7lkb7Zc2cUUrTMyKCA8AIWsbbxo8fD7EcJEHVa5EnHADM12L5P7KVChEICAQEAmEBgcr1muDosV9tM7VQvk8lgr8/T5+Rbr8pX/XuDh4uvCRKIdxH9m0Dc9vskr0Hv0Oj1h1h9NbNrvGpJ1eBorj/4EEolU5wHviz+/0P8+HFy5ehmuiNAGBHNSdCi0b10KVtSzth86vrxs1bICeFkjB1o3D+vKE+unP3HnIXVi556eZB6tKVqyhUKjRJIQ2OaBwA/qoAkJfh8pWrqN2kleJzS7wYTj9/+kREjhTJ0WdPzVHLd9X3uzYhSpQor43fre8grFy3MZRNZqOc1JxdbtaI52TU3iGCA0BeajMcAOz33of5FNOW+Vs+a+IYR59tJ5ULDgAn0QWY/hk/nnuRa2qz8YQD4OmzZ7h585aziAvtAgGBgEDARgT85XiaHYakgAzZ5qHHzvJ6Zu1R6kcmdDKiB5f+X3ZGnepVbBtm4fKV6DdkJEYM7INKZZUZ4G0bTEURUwCYChBS6teshj7dOjo9vKTfHwGeEQeAWhpB9iyZsHLBbFfmwkHWbNiMzr0HKI63ZeVi1TQXtYOU2k2uExNavWETuvQeqKg6ojkA/KUA+PLb5y9ZgQHDR6suRZXyZTCsv3ZJPqtryRt93uyHlJDOxcePH4Mkj/88ffpaU5buOrBlLXira1TU0l2ciJpSs+37n35GzcbKTj7hAJBRM+sAKFqhOv46F7rcJavrbFm1xOjj4pn2wgHg7FJEjRpV4gFgOkAgxRMOgAcPH+H+feVwsUCCI8YWCAgEBAL+EGjStjN27z9oO0jMZWcorddEbeMfL24c7Fi73BRJodIch4yZgNnzF2Nov56oWsFaxQWzGKqtbdo0qbFz7XJXfrxZbpJlJ5XEiAOg91fDseSb1Yp6mGPLXFs3RO0wxrF/O7QXZIpXkuKVauL0X2dDfcRD2bfb1ruyFmrkhTRKOABeLU1wgju1G3VfazrS6FBzUjZs2Y72X/YJNUTI8PelK9eg16DQqUwsk8lymWakcZtO2HMgNFElIw9+3L0FsWPHMqPWUJ8+g4dj8Qrl775wAMhQmnUAqD3fPNjxN4K/FWFRhAPA2VWjU5G/XZEcjoDSmkXAHQAM/2f+/5Mnr98oaRkuPhcICAQEAoFG4PzFSyhZuVaoWyOrdnGDyMMvS/h4SSbOmI1xk5UZtMsUL4pxw8xtlEPO0ZezqlYb3g1MZsxdiOHjXnEdBB9z+vhR0qbRSWHY/8eflVDNpTbiACDzNRmwlaR21UoY0LOrk1ORdJNYjQRrSqLl8Oo7eAQWrVil2Hf+tK9BPgQnhWUh8xYtoxrSLhwAr9AP7gBgWWcy4SuVsWQPboBnTxoLktE5JUwtzVe8HJh+Elx4SDuwdS2Y309RS+laNmc6PsiRzZR504Lmg1VYlESrHKGpAUN0Iv55ipRSfYcIB4AMmFkHwLrN29Cxh3KJPUbEMTIuLIpwADi/aokSJbSNmNmstQF3ALx8+RK3bt/Bs2fPzM5B9BMICAQEAgFDgAcTHlCcELdztLXm0KZrL2zeHrokna9f764d0KBWdS01fj8PXmUgECR1PuN46OPmWUmMHL7NgsHIEkYhqIkREkDqyFusrCI7O/MRv9263vHbSIaDMyxcSSaOGiKVqVQTltxk6U0lcePwPXfxMgwaMVbVPkEC+AqafZtWI2WK5P/9j9t37qBsjfq4eu1vRfz4/K2cPwvvpn/b7FdFs5+a47JdiyZo17wx1LgCMr2fAeuWzNPUr9Yg0O8QfxU0aLMgAZRXzgwJIPuppY3ws5gxYuDA1nVgdFxYE0EC6PyKkQQ1boCfjYA7AOidpWeWjgAhAgGBgEAgLCLAmtisje2EsKzSmCEDAu4t5tzUch6Dz3v4gN6oXE6Z6E0PPsGdDKO/6ofypUvo6eZIm6btumDXvgOKuhntwKgHp0St5rxvPKNOCF9ZSSV7zd6A6Z37wcM/oF7ztorNkydLKuVYa0nxijVw+uw5xWbrls4Da4Y7IWRzJx+E2gGWY4oygK+QJwlgqmAOAH5Cp16Vuk1UI6XYfs3iObalEIV8DtTIJ1MkT4b9m9fAl3IUsh85CshVYEXU0gCok0RxJIxzSlg9g1U01ESUAZSRMVMG0Idp6y49sGXHbkWIvebA1/uciTKAepEy3y5atGgSD0AgJeAOgMdPnuDOnbuBxECMLRAQCAgELCHAW65KdZsollqypPjfzjmyZcHMCaMc2yDrsZHEfyQA1CNmSQGZL8sNs0/cLrkXcm6sGc3a0UoSM2ZMbFg2H286kOfJMosst+hPjEYAMNWOJGdq0rVdKzRvqFy3XM+aq7VhvexyNepLqX5KwioE3Chrib+UDJJurV06zxEnWctO3bFt116/5okIgFfwhIwA8H3CQxIPS2riNCFl5179sWbjllDDz5gwCl37DAr1fCaIH0+6wY0eLZrWo+n38+AlXUM2TJggATatWGiKYFDLKDWnRvB+IgJARsNsBAD7+iNq5edOV7Jh9Mr2PfvQoqH2O1TrmfF9LiIA9CJlvh1TkJIkTowoUSKbV2KxZ8AdAPfu3cfDR48sTkN0FwgIBAQCgUWAbMAVajcE8+eckNQpU0j5sqyjHQg59tsJVKytHIatZE/ej3NjaP9eoN165PiJ39GsfdfXwtQXzZwslQwLpLAEHasyKAlr0LMWvZ3i77Y8+DhGIwDYt3u/r/DN2g2q5s6b9jW4bnZK+VoN8OuJP1RVshwbD0Jacv3mTXz6hfptbM0qFTCoV3ctNYY+15veIyIAXsGqFAHg+3Ts5OmYNCNIdQ2YBsJ0ECfkyC/H/yuvGlx/sqRJFFNjmjWog27tW9tiygcFi4KRJEpi5hZey6gDh75H/Rbatd/NjP3g4UPkzP+FoglmHbaDR49H0ILQrPkkJyVJqV1CZy6duiHFSgQAdfmL8uDny+fOQK7sWe2axn96ePiv2bgVpDSbEkUxbEBvyw4rKhcRALYvlaLChAkTIEb06O4MpjBKwB0A12/cBIlKhAgEBAICgbCOwOEfj6Bei3aOvdNYv3rKmGHg4c9t8Uckp2YL8yA7tmqGBrWr+2W8Zdm/waPG4enT17lgdq5b4cgNuxHstA6BdFBMHDkEiRJqH2K1xuVNc6ee/cDIOC0x4wC49vd1KZz97j3lqjvcjPTv0cVy2DNtv3L1Gtp2642fjx1XnQoPWDxo6ZWhY77GrPmLVJs3rF0dvbp00KvOb7sFS1eg/zD1MnbBOwsHwCs0/DkA2KpZ+y7YuVc5rYaft27aUHpnOCFaaTXBxwxOZmjVFq2SiHR8jBzUB4wqsio84DLaQc87RDgAZLStOgBOnj4DlnxUE75X+33Z2daKNkxN69ijH+iQ8Um2zJkw8+vRlkPLhQPA6rdQX/+4ceMijguVQNSsCagD4PnzF7h+44Y+pEQrgYBAQCAQBhAgeRsZ1xky75TYkZtq1LaV6zaCZY/MCMtd5ciSGdn+v+589iyZETtWTJw5d15Kmfj52K/g7ZySnDoSuoSWmfGt9mnUuiP2HvxOVU3SxIkxdexwMFXDrIyZNA2TZ87R3d2MA4DK/dUF9w3O26TBfXqABG1mhM6iL/sNfm1zGlKP2VroaiUBffpz58qByaOHWXLIdO49AGs2bNY9deEAeAWVlgOAh4tKdWXiPTUh50m5ksV046+3od53mBOcGHWbtwXLqKoJSRCnjx9pyeE5YvwkTJ+j/8ZcOADk1bDqAKAOPQ7yLwoXxLD+PZEgfny9j2yodnTeTpw+C0ELlyrqYFULprVkyfS+6TGEA8A0dIY6xogRXVf0myGlBhoH1AHADfLt23cMmCuaCgQEAgIB7yPAQxYJ5IJ75+22mjl/Xdq1tFutqr45i5biq5HjXBuvQN48CJrk3nj+Jvb3jRsoUammahivry9rmjeqW1N32gP7bd+9V9q0M5fUiBjlAAium7fovE33JwzLr1G5POrVrAo6OPQIy2ItWr5ScjL4E+bsr14UZOrGM3iVCLUxWGO5Sb1aYG4+2Zb1yuoNmzBl1jyc/uus3i5SO8EB8AouNQ6A4IBevHQZTA1Ri0RhWyvl9/wtHnkw1PgofP3mTB4nMeTbKYy+KVapht8UMT6rrKLC75yRiCK+Q1hyUM2RqjYPwQEgI2OFAyA4tv7K5PracV1rVamEqhXLGvqdoLN81oIlWL5qrWbZYavzERwAdn7z1XVFjRpVitYgH0AgJKAOgAcPHuL+A+W8qECAIcYUCAgEBAJ2IfDb73+iXou2qvnjdozD0NHRQ/rbkvenZQ9J6UhO55YM6NEFtatVdms4zXH03PD4lLByA2+FeasXkhGdobkXLl7G4R9/wuwFS3D+4iXVsd9KmwbvpE+HnXv2h2pjxQFAZf7Yq0MOxtvYXNmz4c20qZEmVUqkSZ1KIu+9ePkKLly6hDNnz2PF6vWgo0RLGFWweuEcpE/3plZT1c+nzJqL0ROnavZnSHWNSuWkag20OSTrMh105y9cAqN25i1ZHqpWfPABPsyZXUpRIRdGSBEOgFeI6HEAsPV33/+IOs3aqK4hy6eRX4PrZqeM+noKWBFDTfid27F2uZ1D/qeLJIQMz9cjVSuUQcUypZDuzbQgT0Fw4TuEzy1TzmYtWAw6VNSE37M306SRnvGQIhwAMiJWD8zBcW3brRdI/KhH+E75rGA+vPt2Ouk551oHzwnnu4b8Kbv3fys5ivUIo9AWTJ8olSE0K8IBYBY5Y/0iRYqEpEkS+02PNKbRWOuAOgBIXPHkiXNhssagEK0FAgIBgYC9CPBwV7dZG1y6ctVexcG0Zc2UEUGTxzoeSrZ201YpP90tObhtHRjO6CXhIXHg8DGGTXr7rTeletAXLl3GLZ1Rb2Qh/2b+LEycPhur1m8KNaZVBwAVduzRF7y1d0t4Mz99/CiQ8d2qDBg+GsytNiLcFHOjTWb38xcvakZ0+HRzY861aNqus2KkhnAAvFoFvQ4A9tDiWSDuqxbOBrlP7BJyUxQoWUFVXd/unVCvRlW7hgulhzf1IydMNqyfB3nicP7iZYn0TY/wtnnVwiCM/noK+P4OKcIBICNipwPgn6dPUaNhC0VHoZ41s9KGpImLZ02VfmusiHAAWEHPWN9EiRK6coGjZFXAHAD/+9//cPPWbTx79jrpkzHoRGuBgEBAIOBtBHjgY86rv1saqzOQKgRMHgeGVjslP/78C6o3bO6U+tf0Mn9xzSL9+fCuGPXvILyJadO1l2NEjxyGt+QMgc6Y4V2o5aOb5QAIidXX02djwtSZ4G+yk/Leu+kxZ/L4ULeZVsacGjQPoyZMsaJCs2+m9zNI1TeYBlG1flPFMOtqFcthSF/1Eneag4SxBsxlZ067khglzyOvCHPz1YQkm/OnT0TkSJFsQ0mNDZ4Oom+3rzeUNmLGKEYCdOszEC9evjTTXVcf/iYETR4vRdqoOfry5fkIc6dO0KXP14hRu7kKFFXsY3cVAL4zNi73Xw7ViPGqVQAK5pMck3bJ48ePpWg5Esg6/V712Vwo36cYN2ygLc4yVjLKkb+IIhys0sHIQyH2IMC0n7gWHTZmLQmoA4AVAF68eGHWdtFPICAQEAh4HgGGaTIKwMnNHkFwukIA67kX9HNzZudCkMToswL57FRpqy6uKUsWOsHxwHVkDrKPULBrn4GORQD4QPFXq9wO4EiyNX7oQFM5/1rjs6whyxs6ISRJI6GgjwyxWoNmIgJAI3zfSASAb81qNm7plzfC7hKPaukHtatWwoCeXZ14lELp3P/tIbTs3AM8LNotdFrR2eZLeWHklogAUE97sjMCIPhakgulW7+vJLJbJ6V7hzZoWl+9CoHRsUUEgFHEzLePFi2a5aoNZkcPmAPg6bNnuHnzllm7RT+BgEBAIOB5BM6ev4AKtRpKB8V2LZogUqQ3MG7yDEftHjmoLyqWKenIGJ+XreI3Z92OQZ2sBW6HfT4df546g+Ydu9m6uSNL9KDe3V4j3XPDAcA5Md+0Xfc+ts6Hels2ro/ObVrYCX0oXSyJ1bXPIE1yN71GMA+3Q6umaFLv9U21cADICPrL3zfjAJDqmNeoj6vX/lZdol6d26NhnRp6l1CznVI1iU0rFiLDO+k1+9rVgN+5lp2+9Dtvo2O1aFQPbZs3fi2sWDgAZBTVeE+ccgBwTJKdj500XUp3YXqAnUIHJR1W5K2wU4QDwE40/esiASA5PsgH4LYEzAHw4OEj3L+vXIvYbRDEeAIBgYBAwG4EyHBdvmZ9iSiNJGosbUVZv2UbuvQe6GgIefOGddG1XSu7pyQRpZnJgddrCG+/t69ZFuuUHgoAACAASURBVDCPuF47g7fbuHUHpsyeixN/nDTTXepDHof2LZsoRj245QDwGc/D9NKVa3WTTilNOkXyZKhTvTKqVShniM3cNID/brSXfLMaM+YuBBnXzUqF0iXRpW0LcA4hRTgAZETsdgBQJ6s7VKnbxO8hyc7IIIZn9x084r8lzpP7AyycMcnsY2OpH6NYSEz417nzpvXwENutfSu883a6UDqEA0CGJBAOAN9iMKx+3eatWL56HY4e/830OrMjK+TUqVZZ4i5wQoQDwAlU1XUmTpwI0aJGdXdQAAFzAAgCQNfXWgwoEBAIuITA8+fPwbBWlmXKlT0rFs+agihRovw3+g9HjkplAp2sgkImejodSHhml5CzpUTlWjh34aJdKl/T42T0giMGB1PKQ9Gs+YvBA7QeYYWAPB/mQpkSRfHRBzlVu7jtAPAZQuJKlvRbtmqdbtKxwvnzStUPin5WUA8EjrVZsWY9ps+ZL1Un0CMkXCxVtAiaNajjl3W+/7DR+PPU6VAqixTKj8Z1a+kZKly0YYWTr0Ypl+j8esRg0w68LTt2Y+7iZaoYxYoZE6MH90f8eHEt40gm/RYduuHZ8+eSLt6cF8z7iWW9VhSw0si02fN1E8gxNaVo4YJo1qAuSACnJpNmBOHAoe9DfZw9S2Z82VG9EoOSPuLWuE0nxaE6tmrm912mZt/CZd9gw9YdoT5+K21qDO3Xywqkr/Vl9N3hn46E0kc2fqejlIIPeurMX1i2eh3IpcHfUh64/Qkrr3AfQdJG/q4bKW1qBjxGLTRq3dHWNTZjR0TpkyBBfEtVG8ziFBAHAEkx/r5+Ay8dJEAxC4joJxAQCAgErCLgu3HxsYcrbVh529OoTSfbQ66D2+5EhQDeXlSp18R2cqOGtaujV5cOVqEPeH/m9J48c1ZimT93/iL+OncBt27fRtrUqaQyeryhy5ktCxLEj6/LVjWStLwf58a8aV/r0mG1EQl7+Zt94+YtXP37Om7cvInYsWMhWZLESJY0qfSv3eXarNrM/ixLyHJpXANfucKHjx4iUYIEUtWM1KlS4pOPPkCm9zLYMZzQIRCwBQESx/L9wRQyvkP47+07d6V3Bpn9GZ1C56GPJ8SWQYWSgCFw5+5dqUIMy8Py36hRoiBRogRIkigR3n/v3ddSwgJmpBjYMQQY+RgnTmzH9KspDogD4PnzF7iuo16w62iIAQUCAgGBgEUEfGWeeOhfwzrWqVKqamSaQKM2HXH02K8WR1Xvzjr0ZHpmKTq7hGXpeDC1i+E4vBz+7cI3uB6mi6zeELoMoJsOACfmJXQKBAQCAgGBgEAgoiMQM2YM3RcCdmIVEAcAiTBu3bpt5zyELoGAQEAg4AkEsuf7XArpWz53hhS2p0fadusFMrE7JQwZnDZuBJjnapeQVZqRDlZlUK/uIMu3EGUE6rdopxi+G5xXQmAnEBAICAQEAgIBgUDYQyBQlQAC4gB49Pgx7t69F/ZWSVgsEBAICAQ0EOg1aJhE0mO0Vu6I8ZMwfc4Cx/BlHe1hA3rbWiGABIc9BgyRchmNCutTTx07UqpTLUQdgSLlqipyLrjBri/WRSAgEBAICAQEAgIB5xCIHDmyVAnAbQmIA+D+/QeO1E92GzwxnkBAICAQCIkASZJixohhCpilK9eADgQnhfWCWTfYTtmwZTsGjRwr5YhrScoUydG2WSNUq1hOq2mE/5wpFhk/KoAXL16EwmJwny8lwj2n5fE/QMzoTo8i9AsEBAICAYGAQCDiIcBSgEmTJAYdAW5KQBwAogKAm0vs3bEu/w3cuQc8eAw8egI8eAg8eAQ8ew7wexAjGhD9379YMYGE8YAEcYFECYDo7lfM8C6QHrbswhXg+m3gzn3g9l3gxct/1zEekCg+8E5a54w/dR64fe/V2HymfM9Q0oRAWvXUfOeM0qF5/7eH0LprT7BskFNSsujnGPVVP1srBNDWwz8ekaIByDj909Fj/5lPHoRC+fOiUN5P8Hmh/E5Ny3a9J0+fAQm5QgrJuPyxbttlCEns8hYtq6iOvA758nxk11CKeq7fAjbsAWqXA6K6uzdxbF78rTl78d/3wj3g3kMgdgwgQXwgYVwgTQr5PSFEIBDREGCZ+jOX5H0Zfzvv3gdiRJe/D/HjAqmSAskSRzRUxHwFAs4jEIhKAAFxAJBR+CnfNEIiHAJ/XQR+Ow38eVY+9JuVxAmANMmBdGmAd9+UnQVCvIMAbw15cPjjL/82pUoOVPociG/jhpvZRSt3Apev+R87Y3qgdCFvPjt/nDyNhq07SMzrTgkZpGdOGCWxoTshPjZ8Hv7JXB0WZdSEKZgaNC+U6WTtPbRjI6JFc9YTuWzVWvQcOFQRuu1rloFVJpyW4yfld3bV4sAbbzg9mrP66RRcuwt4rPHbU/RT4OPsztoitAsEvITApb+B1dtlx5g/yZsT+CyPlywXtggEwj4C5GmKGzeOqxMJiAOAm1qlkEZXZy4GcxWB3YeBH44D/zxzZtjs7wOf5AB4sysksAjw5mD+WuD+Q312sEx91WJAutT62vtrdfYSsGwL8EzncxY3NlCnrByN4DVhOH2Dlu3x+8lTjpnGCgGzJ40Fa9ILCY3A3oPfqdZDHvVVX1QoXdJR2IpXqonTf50NNUbqlCmwZ+MqR8cOrnzHd0CkN8L2xp+/QQdClwBXxZDRSTVKWYP4x59/wfN/68xb0xS43hnfywClMqaBs0iMbDcCP/4GbN6nX2uKpEC9skBUZ/2f+g0SLQUCYRyBQBABuu4A4MH/+o2btpWPCuNrHu7NP3cZWL9HDilzWqJElm90s4qSzk5D7Vf/qh3AbwbPrHTcNK1q/YZx2lLgRuiIbb/2Zn4XqFgkoJCpDk4+gVadv8S+g4ccMzBWrJiYPm4kPvnoQ8fGCKuKmYaRq2BRvHz5MtQUPsiRDcvmTHdsansOfIvGbTop6u/QqinaNG3k2NghFV+8BqzfDeTNBWR/z7VhbRuIvz+TlwD/+58xlRW+ALK8Y6xP8NYfFioGlvoMyzJn8jjk/1Rc+YblNfRn+z9PgfEL9DvNfboYBcBoACECAYGAdQQiRYokEQGSD8Atcd0B8OSff3BbIafSrQmLcdxBgCHg2w4Cx/50Z7zgoxT5RI4GEOI+Asz3n77M3LiViwIMyzcrJ84AK7eZ6928GpDEo9EjPHz2GTwCJAh0SpyoEOCUrW7rbda+C3buPaA47IZlCxzhAqDjp0y1uors/9woHNi6FkkTO5+My0y9hRuBWNGBlEmBX/4Ayn/uXf4MtWdjzQ7guEGnJHUx1axFdfNPnHAAmMdO9HQHAaORMT6rSAzatraIAnBnlcQo4R0BHvyTJE6MKLzJdElcdwA8ePAQ9x88cGl6YphAIMDDf9BKmUQmUFKpKJDJwmEyUHaH9XEP/ATs/t7cLHjTxhs3s8LDP50AZqTwx0C+XGZ6utdn1vxFGD5ukuJttF1WNGtQB13btXLVC22X7U7p2f/dYSkVQ0kyvZcBy+ZON131Qc3mdt17Y+PWHYofk0SRERtOyPMXAKO2fOScdOCeuQCU/zdChp99sxVoWClsEeUNnmYeLSvOQeEAMI+76OkOAlOWALfumhurekmZg0mIQEAgYB2BxIkTIZqLeTWuOwBEBQDrD4mXNTBSdt5a4JIGAZvTc0gQD2hd0+lRhP6QCKzZCZA0zIwkTwI0qWymp9xn5grg2k1z/bO9B5T7zFxfN3tt3blHSglwUooXKYwxQwZYqhCwe/9BJIwfHyQaDA9SonItnDqjzGiZJ/cHYJh0VJt+uFesWY8v+w9WhY2Hf6cqKZC3g4d8XxrVd0cBVmAJHvY/aTGQJAHAzX9YEJKaTVpk3tIqxYD3TVJkCAeAedxFT+cRePk/YPgMgP+aEUGWaQY10UcgoIxAwoQJECO6ezV3XXUAsKYx8/8FAWD4ffzNhlo6gUjDikCqZE5oFjrVEAhaBbC8oxlhmb4vm5jpKfcZNhNQKJeuS2HqZECDirqaBrzR8RO/o2GrjqAz1SnJmikjgiaPNVUhYNO2nejcuz+mjx+F/J987JSJruqlQ6NJ286qYxYpVADTxo2wbNOCpSvQf9hoVT1cl9WLgiyPE1LBmYtA+jSv/u/ijXKo/8PHwKa9ACOq4sSSU7r+vgUU+AAgeWdYEFaeWbTBvKVWcp1zFy6OOyxLEoZlzpTx4eZ7HIaXwRHTb94Bpi41r/qDzEDJAub7i54CAYHAKwTixYuL2LFiuQaJqw4A5rKyAgAdAULCHwI//y6XfvOKCO+0+ysxOgh4YqHCZ/u68kHDqPDmcsICo71etWc+Y6cG5vu73fPy1Wuo36Id/jp33rGhzVQImDp7HkZPnIpeXdqjQS0LydOOzcq84jZdemLzjl2qCgrm/QR9u3cyXZqvx4DBWL56vap+lh7csHwBuC52y/ZvgehRgZgxgLfTyKXA9hwG6pYDWFlj1/cAUxNZLaN4PrldWJEffwU27zdvbY6MQJlC5vuLngIBryLAsphLN5m37u3UQK0y5vuLngIBgcArBNwuBeiqA+D58xe4cVNUAAiPDzzJoiYuApj/7xUhESAJAYW4gwD9ekMskqIzBYCpAEaFof9MAbAiPZtZr0JgZXyjfcml0rRdF/xw5KjRrrrbx4wRAy0b10fT+rX9hrjTuTtg2GgsXL4StatWwoCeXXWPEVYa0nldpHw1PH782K/JDWtXR7sWTcADux5Zt3kbpgfNx4k//efOsFwjnQxOybj5chnV2v9u6A8fA05fAGpaLIXnlL169e79Edj3g97WodsxxzmspDuYn6XoGRER+OVPYJ26T1MTEr4vmlXTbCYaCAQEAjoQiBkzBhLEd68mtasOgKfPnuHmzVs6YBBNwhoCrBPNfFEvyUdZgWL5vGRR+LfFCtkW0WlSBUhugtz875vADIsOgF7Nw+b6dO7VH2s2bnHU+LRpUqNxnRrI98nHePutV6xPLE+4Y+9+bNq2Azdv3UaBvHkQNGmco7YEUvmOPfvQvEM3XSbk/Tg38ub5CJ9+nBs5smb+rw8dCGcvXMR3h3/E7IVLcOWqNmFKi0b10KVtS13jmmnEW/IHj4CT5+WSmGS/p7CEa9Qo8q1/WJX9PwF7TBKTcs7CARBWV17YrYXAsZPA2p1ardQ/Fw4A89iJngKBkAhEixYNiRO5V47KVQeAKAEYPh94sv0zj0yhVHZAJ8zDP50AQtxBQEQAuIOz0igTZ8zGuMkzXDGAzgAy1Z7+6+xr4733bnqsmDsTscgaF45l3pLlGDh8jKEZMhrg7bfS4sKlK4a5G5o3rCtVZnBCGLl15QYQLapc5o85wau2AzVKvUrFuXodSJHUidHd0SkiANzBWYwS9hAQEQBhb82ExeEXgShRoiBpEhM3YCYhcdUB8PDRI9y7d9+kqaKbVxFYthk4ec571jE3jTlqQtxBQDgA3MFZbZT1W7ahS++BeP78ueuGJEyQAOuWzEWK5BGDdXPUhCmYGjTPcZxHD+6P8qWKOzIOOVv2/Qi8nw44f0Vm/mfa1IWrwPbvgDqlw0eNb+EAcOTxEUrDAQLCARAOFlFMIdwg8MYbbyB5sqSulWF21QFw//4DPHj4MNwslpgIwNv/yYu9hwTLVDE37Y03vGdbeLVIOAACv7LkAyAvAPkB3BKWrVk8ewqyZc7k1pCeGGfLjt3o0megJieAGWMZBjhjwmhkz+Icpnxv1y8P3L4PrN4JlMwPvJNWtvbCFSBtSjOWe6+PcAB4b02ERd5AQDgAvLEOwgqBgA+BpEmSIAoZd10QVx0Ad+/dw6NH/gmUXJizGMJGBKzmV9poyn+qeOhvzFzyRE5oFzrVEBAOAG88G6wMwAoBrBTgtNBjPY116QuG4SRxCyCdPnsOzdp1wbkLFy1oeb1rzmxZMWnUEOkmwClh1QySf32YBTj4M1ChCEAizUhvAO+lc2rUwOgVDoDA4C5G9T4CwgHg/TUSFkYsBBImTABeqrghrjoAWLf6yRMP0cS7gXA4H4PM69w4WpHo0YB30wKpkgHx4sglpviYsAb1oyfAtRvAlevAXR2Xmm+lAvLlkktZCXEfAUEC6D7mSiPyXduwVUccP/G7owZ1a98azRrUcXQMryv/5+lTLF25BtOC5uPa39dNmRs5cmQUL1IY9WpURe5cOUzp0NPp9zNAssRyOb/x8+Vb/rKF5OotSzYClYu9IgDUoy8stLHqpBYkgGFhlYWNZhAQJIBmUBN9BALOIRAvXlzEjmWiFrYJk1x1ANy4eQvPnj0zYabo4kUESBhF8j8rkio5UKsUQCeAlnCTevGq7HD430u5daTIQKwY8l+ShOFv86qFidc+Fw4A76wID6Ztu/bEzr0HHDGqSvkyGNa/lyO6w6rSjVt3YNe+A2C1gHv3tT2W8ePFRa2qlVC3ehUkS2qi/qVOoJ69AKYvBd59C7j8N1AsL/DiJbB+NxA3NnD1JlCyAJD1XZ0Kw1Az4QAIQ4slTHUVAeEAcBVuMZhAQBMBHv7pBHBDXHUAsI7yixcv3JiXGMMFBKxurBLEA5pWBqLpOPy7MB0xhA0ICAeADSDaqOJ///sfho2diFnzF9moFfj4w1yYP30iIkeKZKve8KTs6LFfce36Ddy9dx93793F8+cvkCRxIiRPmhRJkiRCsiRJXCn5c+MOwDJ/dLIW/ghg+P+STUC1EkD8OMD12wDLeYVXsfo7JSIAwuuTIeYlHADiGRAIeAuBGDGig6TKbohrDgBuRBkeyX+FhA8EFq4Hzl4yPxfB0m8eO6/2DJQD4NotYOZya6j0am6tv5d7M0S9z+AReGlDrc50b6bF6kVBiBM7tpenLGwLhkDQaiBNMqBoXvl/MqVq4z6gXtnwwfTvb7FZ6WDvD+YfB+EAMI+d6OltBI79CazdZd5GOg5JtixEICAQsAcBN0sBuuYA4O3H9Rs37EFIaPEEAqODgCdPzZkSNSrQtaFg6TeHnjd7CRJAb66Lz6p9Bw+hVecv8fjJE9OG0jO9auFspEkVTijiTSNhT0c6ZBYs+wY5smRGjmxZ7FH6rxY6xbjUrIjyRiRg3hqg0hcyBwDl4jUgTXJbh/SkMkEC6MllEUZ5AAFBAuiBRRAmCASCIUA+ICfTAYOD7ZoDgPmot27dFgsdThB4+AgYN9/8ZFh7uooz5a3NGyV6WkJAOAAswedK599PnkKDlu1BPhajEi1aVCwNmhbhyv0ZxUmt/YuXLyUOnJAMv5169kPJokVQ9LOC/3Vl2607dqNk0c/9Dn/6AhAtyusl+549B5ZuAvh9TJ4YOH4KqFceePkCWLMLqFMWiOkOybBd0FnSIxwAluATncMxAsIBEI4XV0wtTCIQKVIkRysABcQBwFunO3fuhskFEUaHRuCvS8Ci9eaRKZFfLkElJPwgIBwAYWMtmYpVq0krw6Xrvh4xWPNAGjYQcMfKPQe+xd/Xb2LXvv3o0bEt6rZoh696d8f8JSvQpF4tHP7xCFIkT4bN23ehWsVy+OnoL/jog1z47Y8/UKRQATRr3xUzJ4zG+xneUTX4wWNgyQaZvT9hPLnZz78Df98EiuUDNu+TOVY+zyN/dvKcTJiaOgLc/PtAEw4Ad553MUrYQ0A4AMLemgmLwzcC4dIB8ODhI9y/fz98r1wEmt2ho8D278xPuG454E0RRWweQA/2FA4ADy6Kiklnzp5H5bqNcf+BNlM9VXRo1RRtmjYKOxP0gKUk/yPpbdN2nTF8QG906T0Qo4f0x7KVa5EqZXIMHzcRxw7uQre+g/BBzuyYu2gpBvXqjiPHjqNyudKo3aQVtq7SLrPCUH+y+dcuA8SIBuw6BKRMCvx6CkifFsiVCZi2FGhe3QOgBMAE4QAIAOhiyDCBgHAAhIllEkZGIATeeOMN6WLADXEtBeDevft4+OiRG3MSY7iAwLaDwOFj5gdqUV2U7DOPnjd7CgeAN9dFzaqDh3+Q0gG0iAHLlSyGMUMGhK3JecDavoNHoEHtGmjXrRdGDe6HL/sN/s8B8GaaVBg9cSp2b1iFAcNHo3D+vBgyajwmjPgKCeLHk1iAazRqge1rlumaCW/2fzgO1CwNnDoPrN8DlP8MeDsN8P1x4PxlOUogIopwAETEVRdz1oOAcADoQUm0EQi4h0C4dADcvnMHT5784x6KYiRHEeCN09E/zA/RqT4QM4b5/qKn9xAQDgDvrYmWRSQF3Lpzj2qzXNmzYvGsKSAzrRBjCGzevlPKw3/2/DlSJk+Gn4/9is8K5MWx335HwgTxJWWPHz/BP0//QaoUKRA3bhxs27kHBfN9gpzZsmL6nAUolO9TvykA1EEiVt78Myrr+h2gTCFg0z7gwhUgSmQgWRL5/0VUEQ6AiLryYt5aCAgHgBZC4nOBgLsIhEsHwM1bt/H0qUnKeHfxF6PpQOCbbcDvZ3Q0VGjyxhtAz2bm+ope3kVAOAC8uzZqlvGQ2qZrL8WPyfS/ZvFcxI8XN+xNLIJYfPMOsGQjULsskCAusGEPkCQhkCd7BAFAxzSFA0AHSKJJhERAOAAi5LKLSXscgZQp3CHpcS0F4PqNm3j+/LnHYRfm6UWABIAkAjQjcWIC7euZ6Sn6eBkB4QDw8uoo28Z38oeFi+Mhy3oEEx76v5k/C+neTBv2JhUBLH7+Qr7l53eOfvUbd4CGlYDoUYHFG4DcWYAM6SIAEDqmKBwAOkASTSIkAsIBECGXXUza4wiEOwfA39dvSIRIQsIHAkErgcvXzc0lfjygTU1zfUUv7yIgHADeXRt/limlATDs/6MPcobNCUUAqw8eAegEKJhbnuyPv8oM/zVKAf88BW7dlYkAhQDCASCeAoGAMgLCASCeDIGA9xAIdw4Alp7SIpvy3jIIi9QQmLoUYPipGWG5qlZhyAHAGzZuqplrSxqLqFGAmDGB+HHMzN6+Pv88A3hx+/CxXAucnArxAmzT4GnW5tekily73KhcvwVMX2601+vtezW31t+u3nzOuK6PuK7R5LJtcWPbpT20HpLN/XDk6H8fkPCPxH92yYNHwI3b8nfo6TP5j8/uy5dy7nqM6PIfa9Pz31gxw2ad+rsP5DWjI4xzYEi+U8Lb/6wZgLQp5BGI8axvgFyZgYIfOjWqrJfOBa4n3zucL/99+IR8BkB0rl8MgFFexIB/8WMDqdyJaFSc+P6fgD3fm8fk3TeB6iXN97ezJ98LLP3I7xDf98Saf4EU7gP4/r3/CHj2DIgTC4gfF3grlbtWPf5Hfi75x9/sZIllouFA/yYGR4HfFWn9nsrrxvdd7Jju4hR8tOMngTU7zY+fNCHQrJr5/lZ6Xrkh/04Sy2fP5d8Ufi/IexI92qvfE+l3hd+T6EDUqFZGdL8vf1Ok4Lw3ZPu572SUl5DwjYBwAITv9Q2Ts7v/ALjzQN64r9oub/zMCDcIFYoo9yTXGHNY3X7JceNy/irw10XgynV5Y/voifznT6JGll/K3Iwlig+8nVouvWWnc+DxE+DcZeDsZbm+9/2H8o/CM5WAGtoUg5vv6LJNWd4F3n/bzEoZ7xMoBwBxmbHCuL3Be7jtAOD3h2t69iJw/ba8rvf8VOXj5sW3CeDGi+v6jg0R+nmKlAI5WiitmjRAp9bWPCGMDCIB3cVrwKVr8rzMCA8Q/Eufxjt167nZ5Hvi7CX5PcG58V3BzaeScM14GKYDJ0USIF1qufwpN6hW5PQF4KffgIpfyBte3nJznEzpnSFX5XwZYcC/2/eMW873efo3gQxvyc+sm4fWsOgAYGlHVm44f0V2uPgcvWrI+5xn/G1NmxLI/I45R6qRlWW1ie+Oyr9NSkJHf75cQI6MRrQab/vnWeDQLzJWSsLfQHJiZMvg3gGQTgjfb/btu/KhP0SW1Wum0hEqOXRiyk69zO8CKZMYx8Joj2MngbVhwAHA9+tfF+TfFN/vi9G5sj3fw+lSAW+mAt5L5+57SM1eRnJduCo/L5evAfceAg8eqv+mUE/sWPJeIE5s+Z2f8W1n3vtmMBZ9rCMgHADWMRQaLCLAW6Vvfwa42TR722/WBG5okieRf7h5A+OUcF7cPBw5Ye8IvHngwYXOADP2c5P942/yQePaDeu28SCSMR2QJYM9h0Y1iwLlAAgrEQDc2B/5d13t+E7xe5LpHXkTwMOlUXn06DGy5/tc6laiyGeYOGqIURVSe/KB/PEXwM242QO/v4H5ffowC5AzoxyB46bwAMb3A501V02mPYW0N3ki4K3UQI735ZtKM8IyrLSLDr/UKYAin8jOALuEt08HfgJ+PS3fstkpqZMDeXPKm3CnJaw4AEiqS6x5EKDT16rwO8MoEToKeRi3UxiBQgeUHuEa0+Fv9/eWh+qF6+Qbfz3C71nDivZ+R4KPS+fY8VOyQ1fr4kCPvXRc0JHD3+wkCfT0MN7GyxEAdJDzN4V/Zy4an5ueHnS0kC/FF0mlp48dbRjlx+/PmQvqDjSj43Cvye8693mMHBQSdhEQDoCwu3bhwvKtB+T60V6Q1MmAqsVlr6edsu0gwE2008If7wIfyl59LeFmZv+P8kbQKeGh8ePsQP4P7B8hUA4Ar0cAXPobOHAEOHnWfsx9Gnn7xzXlQVmvzF+yQqpDny1zJiwNmoZo0YzFF/52Cth5COBh0Q2JGwcomc8dgjs63vYfMV/tRC8edBB+ksP9kGk1++jA4cGfDkinhY6AInnkW2unxOsOAJbTpaPdDoegGoapkskOIkafWJUF64wfWkhIWa241ZFf9ecBat5qOXLKiHyQGShZwEgP7bbH/pTXz6gt2ppfteBlCNePEYZ2ihcjAJgqtuuwzGvilnBvVjyf8xEBdAzxWeG7lVGnTkn294HP8shRYULCHgLhzgFw9drf+B+TI4V4HoHDvwDbvvWWmQwdrVbCHpsYOr9wLcBDmZvCG4gCHwAZ04ce1Y0DYshRE8QDin5q7y2ccAC8jjKjZ0jYphae6sTzX5lRQQAAIABJREFUlzQRUCK/9mb/3v0HKFy6IuLFjYtVC2cjYQL910y8Fd+8z3wlEKvz5uaGN8hOiFZIsRNjUmeqpLIjgBEdgRLetq3Z5ezmVGludIJ8ngfgs2u3eNEBwLDfn08A3x71n/ZjNxZZ3wWK5DV/MOClAC8HzAirVPAZt0N2fy87qcwI+YfsiIjgDS7X746JlBgzdrMP9w78zbaL18BrDgBiuvswQD4Ht4WH5XoV7Hk2QtpOB7l08HfRqcG0q/wfyr8pQsIWAsIBELbWK9xYy7zW2Su9OZ3yn8shjVZl9Q7g11NWtZjvz01Y+WAcCLsOAQd/Nq/Pak9uvun9pkPAqgTKAeDFFADWZP/5d6uImu8vbfY/lUm5lKTP4OFYt2kbVi8KMlTuj7m/K7eqc1CYt9hYz3KfAdneM9ZHq/Xq7c5G32iNz8+ZI1+5qHv5yj6bSJTHw3IghfNWcpBasclrDgBy6Sze6OyNsT+8mA5GR/SnJhxoo2b7z032N+776YAqNkUBWCEhLvwRkM9C9BtD07l+dqTmmX2uC31kTwSfl1IAvtnmfLSVFt7kbmpW1d4Q+j/OAiu2aI3s3OdMBWLUi9uknM7NKPxrFg6A8L/Gnpzhxr3258PbNVHmONcuY00b62VPW2pNhx29mXNWtQTANASGEAZauCmsUVL71ljLzkA5ALyUAsDQvuVbZULJQAuJpeqUUc4zb9GxO+rVrIq8H/9bS06HsVY3jDqG0N2Ejo32dXU399uQIcVLN8okU14QVsKoUdr8Ta2ROZBga9U2mevFC1KxiL50Kb22eskBQEflog1y1YZAC9MuapbSn5tPQs85q61Z3a2JzFlhRZgqQQeAWSH/RpOq5nqTm2fReuDOfXP97ezFyhq1S1k7rHohAoC/l0s3G08rsRPL4LqsOoiC62JEA/kyvCBffALkEdEAXlgKTRuEA0ATItHACQSWbXE2T9mKzQwPpXfWijC3jCHZQkIjQJImbgit5OMGygHglQgAliNasF5m8/WKkPOhdlnrrODky6DDyktCbhCrRHIMN5272tkcbDOYMcy3Xnl7K4qEtIMHmsUbzDH7m5mT3j4kjSOhlR3iFQcAb4znr5PLYXpFyAlAx6+e8miMUmO0mhUhDwD5AKwIORPW77aiAejexDgZIB0PfE8EIjxdbbZMqahVxnxVEasOXatlAIkl3z+MPPWKsHxr61rWrbHj+2Lditc1fPGpTKwtxNsICAeAt9cn3Fo3f627+cpGgCQBWLvaRnqEbsvQPTKvClFGgLczVUuaJxsKlAPAKxEAgU4vUXuuGQlQu7RcWcOMkJmc5F9ek88+BvLmsmYVb/RYxcCLwlJgjSo7Z9nMFcC1m87pt6K5Ril7KpZ4wQHAQ/+M5e6RZRrBXa8TgDn3zL23IrkyAaUKWtEA/PIHsM6iA8AoDwBvqWet9J6TkEimTCpHRpopLRroCACvXjh1a6w/MkbpaWaa3NJN1p5zp3rb8ZvplG1Cr4yAcACIJyEgCHg5BYA30/XKWYNl2jL9ZYOsjRR2e9MJUL2UuZyxiOwAYEk2fn+8Kqw1XaecuUiAmd8ENudVDVPmMZM8zqyQcIrVGbwsdhyalObn9bnHigE0r26dmdsLDoAlG72TYqH0LLDSTu1y/sPzWZJ24Xpr3xQ70nbI30NHqxVpUBHgnPWKF/LT/dmaIilQpyxA4jcjEkgHwIUrwLy1Rqx1ry1Ty9S4c7SsIMfHjBXeihQJabOTJLpa+IjPtREIdw6AK1c9FBOrjX+EbWGF5ddp0OzYCJspYeT0vLyonz9+vCUxUruZRT6GTLc2myaVzd1S8xaTt5lWpGcz4I03zGlgBAJviF6+NNffrV5JEsppNEbm+cufwLpdbllobJwyhYAcGY318bX28i1NyBnZRYDq08uqIwxn9nphnrfTALVKm1tfX6+9PwL7fjCvgySp1Uua72/Hzbn50fX3ZAlRksupyYsXwOgg6+SfjSsBPLCaFVbpWG6RVM1IdImX90TBMfw4G1A0rzFUrb7braQAePUyhukw3RoZw9HXmr//QauBqx5KaVCaCX//G3OvldjcPEUvZxEQDgBn8RXaVRB4/ASYvBggKZbXxKjXXsn+zfvdLcXiNQyN2FPgQ6Cgfn44SXVEjQCYs8r9spJG1jJ4WzICsx62XglaBVx2uWSmXtusvBPGz/cGGZueuUaLBnSooy9XW0sfw5mnrQDuuli+TMsmf5+zpOWHWcxrCGQEAMn++JyFFWlT2z/nxMrtwInT1mZjlcHejnSkKsWA99/Wngdz1L+eb93poT2SPS1aVAfI+q5XAhUBYAehpN45Gm1HcsWGFYz2ktv/cBzYYrJMprkRzfeyI6LW/Oiipz8EhANAPB8BQ4Cly1jCzEvCcl8s+2VVeFM7exXA2wwh/hGgJ7xTff1kSRE1AoDM8bxNDSvC6I52dfRFAdAhOGauN2fG2wvmx0cyEbXhxXecFspFPrGnpjPrUe+0SOamZaudn0eJDDSpYuxgE3z8QEYA7PgO+O6onWg4q4uOFjpc1OTX0wBLZVqRVMmAhhXNa7Dj8Ki30oRV55H5WZrraXSfFKgIAC+nH5UtDGR/3zj+3P9MWhJ2HKucIVNqrZA+G0dJ9NCDgHAA6EFJtHEMAeb6MefPC8KDaOsaQGyVeuZGbfQim7nROTB/keGxCePLpcJu35eZvMk0bee6lf0MyG6g1nqgIgACWQXAzvxQEnKx3GXCeHLu843bwK17AOd3/orRp0S9PZmj306trY8lKtdaDP9nFQIeLMj+HTcWEDc2cOsucPe+/O/VG8DJcwDra+sVHgobVAJY0suMeDX81N9ciBsdN1aFEV58V4Ql4W0tb23NiNVDnNkUAEZaTFhgTzQdc7v5vk+THIgfF4gcGaAzm9+f81eBOzatJ7+rnRqoo/z0KTAyyMwqvN6nQz0gdkxzeuxI99JbZWLcPGPvJbUZMYInfRqZd4As85EjAdf5br8rlx5lhQE7hPw9xJbj6ZFAVQGwg1OGB9fcmeUSt3w3Um7eBe7cld9vZy8b3wuZ/a5z7N/PANwL2CGM4uDzwpQ9ft8fPpL3AfzOs7zwc5susOjooMNDiLcQEA4Ab61HhLSGObInzgD0uNv1A6UXSLKWJ0sEZHgTyJLBPCGL2ngsO3P8FHDuInDt1uutuDHhCzhRfPlPOmTHkgl2+MMaLSrAjRJDaKWX8i2AeYl2HtDU7KZtLKXEMDU1oR1rd9vjieaBtK4B4sWI5gDgMzBxsd6nWr1d/HhAjRLyD76a8JC8cQ/wwMBBWU1XlneACl9o282yf3SYmRV+b5hrqIdQieRJN+7I9aC5eeN7R0n4THLTkiCeOauI47LN5voq9WI+c8Z08hzptOHh7P4j+eDAzVogHXIh7WW1A1Y9sEsyvi07rMhEzrKFxIDfibsPAZJ8nb4o/2uHtK8nOzuNSqAcAHbljhNjRr/5K9VHdn5yDdghWrfjdjC3G3UsB5+XHc7eSl8Amd7xj5ZdUULvpAUqFvVP0GcnT0TpQkBOnbwogXIAWN0nfJwdKPqpvqedDiPfxciZi+oOHavEeHalAWqtH9+v6/fa87tCh1HH+vaklulbDdFKDwLCAaAHJdHGVQS4Qb9zH3j5P2DVDtkraUa4SaQHXkmiRJEPQUbZbM3YEbzP5etAtCjyoYK3i2aEtd8ZbnraoTKDxI05z/HjaFv37IVcK/m3U9pttVp0a+KfHTp4f6s/7Az1NUNMY8emsFdzLSRCf771AMCNvhWhs6l+eYBOLy0hN8fKrdbL1mnd9PnssJrzq/emTWneTD+4cFWOfnjx/+GVJJxKkUSOjrAiZJ6241DKGyiG5WuxidN5uusw8MdfVqyW+1oh3WJ/u6JV6IRhOTc9+cZ8H27aa70EXuGPgXwmSj4GygEwcaH1OZOrg5wdeoQHHTp3Hj3R01q9DQ+PPISoiR0H44zpgcpFzdlJgjUSrloRkjryttef2BEllPVdoLzKXifk2HxPMPLy/kMrMwMypQcq6cQ2EA4Aq7wYVitJ8Pnhfo/7VzrV6LxMldTaIZikqnQAWJWapYD0afVpOfQLsP1bfW39tTIypvXRhAY9CAgHgB6URJuAIWBlc8NDduuaATPd8YGtHpqUDDQT8sxwzSlLrROdNaok/0jqkUA5ABgax9I7VsSMA2DsXGsbbh7EmcfOsFC9wg3U5CUAQ4ytiJ5SR/PXWotsaVMTYHSDV8Tq5tM3DyObbF8fuwhIm1Q1l/rAgyGfV6tiJkyWzuO5a6wdiPkc8XkyKoFwANjBC8IQ4JoGKyBYPdARW60cfTt4QawwrTPCje8lK8KSeW+lUtfA8Pzpy6yMIOdWGy1bbEeFAzrlSAaoRwJBAmjVgZPhLaBaCT2zc6+N1Ug5WkqHKitdGRFGsjGizYrYxS1jxQbR93UEhANAPBGeRkA4ANSXh7fv00gG88C+JTQS8hZ81D/OAisslkyqXAxgGKoeiUgOAOYZMp/aipj98f3xV4AHSiuih0Hfar641kbbiv1m+jIihtFLVsTMxt43Hr+L/E5akRIFgA8NVHHwjWXHzS0PF4zSMRMlZcf3hSUBmQtvRALhACDxHwkArYhRRnffWIwCYKqHWSHXToe6/nvbUU5XLw9JSEvsSOHRcmr/9BuwaZ9ZBOV+ZkvaWo3S4XezexN9tgfCAWC1/Cp5X+gE9ZLMXgkwrdSsJE8iPy9GhY5VXgZY4QTInRUons/oyKL9/7F3FWBXVF13SXe8dIogEhKCgB2UiIS0dCMSIg2KioWCAgISEgLS3V0CAgKigCCYqChId9f3P+te7+/ry52ZM+fMzJ37cvbz8OD3cWKfNXNn5qyz99puIqAJADfR1WMrI/DJVOCc5AZX9iRH2WkPB/jhN2DuKucmFDmtNZqNKu48tZE1O8x0pAgA6jiMmy27wmA/uxEAqgrKPP1/uYl4ekXc1aliLRIGS30DlXJxVrXF1a6Y/d4s0cRSTSomu3HhnE4ImNkJK469zmUbgZ37VVYOqIaLqqriW6nUh1vdl98AG3fIr1sm4kGV6Cl8L8BcfBljqskcxXeP1bPQCX0Dmbr1xMOJKAeryKRF6wBujmVN5p4JzeWETodo2p6qyKtMSpITBA6rE4mkzMlePzv9rt8APvzMTo/b2zIdhmkxMsaqHKzOIWuy7xPZ+XQ/awQ0AWCNkW4RQQQ0AWAOPnUShnDjfVX9Iql8THD2GcvUdAnKlgEeFci9vdPKAKpuqKxyba3unHFzghtKWRMR4mKuLUM2ZY0kR4ta6nn7svPH7aeqPk3Bv1a11LxR/T1SA4T12u2a6v1CbZa29ezO+t/2TMGgMj6fFTKWLWMwZcaORaIM4OCJas9+EXLOCAPq9IyYZgeh29t2bwEkNVGSdyKVRjYVUDX66a67gFfbmJdBHTFdrbICBVYptCpj1HkZpFhpoVMjILWAVpAqiS1DADiRwqFCkMlcE7M+FK1lRIysMR2mRwuxsrzh5lAt68qIKkZWafMPApoA8M+10J6EQUAlBYAiXu0lcjmj7UKobhBD65UNEw/13/A1wDBYWXuiFPDkg2K9VU+lo0kEcMzsoECdrFUvBxTNL9sbWLIB2P2DfH8rtWGOPH0pQOVkFaO+QePqYuKVKvNY9aVmwofjrVqZ/7sIZlYzOHECZjciiGlJH46z8sz8352K5pi0MCjuKGsMb7aTguB1CoATqQ7dW6oJ4aoSECInrBPmBcXUVKxd/WClHTumuuGxEpFj9Q6W/1Mx2YoVoTlVI686NBTTlVGNppAhAFjalgKLqvZQcaDCw6qjqPffvBNYv11+HNUDHlaZoXikrFELg6l62vyDgCYA/HMttCdhENARANa3hWp4XWgGkVxtM29UQ0KpQk01ahGLFAHgdQoAIzv4ka1iVmGoVmOrnoRRSImCSmbmRJWD0PiPPgCULiZXys0KC5F/J5FBQkPFeAJuVqpRZGwn7h2rUm1x/eCGmxtvFZPNaY475/bvgNUK6tXNagA5Tcqgxp3P6xQA1VNVJ3KcVXUArFIAiPGWXcAX21TuKKDCI8BDxeyNwc0WN12yRsV3RiUZmWo9dycOOJjCoVI1pGcrIHEia4RUv1FkCAAnyMjQyvgs5uGEVUlHayTkW8xcDlDXQNZUyw+qvk/8FE0hi2F866cJgPh2RePZeu60CAAK+rE8z5WrANX1r90Arl0P/mFIIeupsoQh/wT+O2FQHZ6ntKom+jI3/KBR1CMQ2SiG5o4UAeB1GUCWNmMot6ypqGCH5lTNw7USwuI8TohIxsWICvqliwK5ssqiJ9dPNRScpUl5MuuEqYorli4CPGNDuGn7HoBK1bLmxP0ampunxjw9lrWKjwLMHxc1ryMAVCO/iuQHni8nurrw7XgiyJNBGUudEujU2LrnqbPAqBnW7cxa5MkBNKpqb4zFXwAkWWSNgrYUtjUyllZjiTVZUylxGJpz9kqAFQFkLEmSYEi5iEUiAoB+qVaXibs23rMURuVBhdfaAKrRNirpPsRBtSqHrMC0yP2l28ghoAkAOdx0L48QUCEAZHP/PFoamKPGMF3+fe48cOGyVzPfPo9ovXYzD9dsBbbtll9Di5rB0lAiFikCwOsygKqbbzulmoxwVxX/EckTVf24MLtneNKZP09Q1Z115d02VWEvJ3MlF6wFvv9FfsV2w0ZVSxBmyRBU/3fCvD6x8poAUNl8E1/qrVB3RcWY6iJbJtSOzgJL5bFknorZTXeYMB84fEx+RkYi8dTVyFQ23xzTLjkXzg+VTSVTKphaIWKRqAJAvyjKycgcN4wED5/V+XOL6SCo+ODE+1G2rGvI759/B2YpVHoq9xDwyAMqKOi+TiMQ7wiAI0eP4X+yyj9Oo6vHU0YgvqUA8ESXoX/8QxEev1imGOBFxZI3E+cDhxQ+mHq2BHgCKGKRIgC8TgHYshP4QiHvT6bGd1z8VUi4FMmALs1EriigGuIoMgvvrwJ5gn/y5RYLXxUZN3Yb1Q97GQV6Ix9VdTnsliJUJRycONWMjQVFzmSfs3Y2qJzT6xQA1Q3qs48DvNdk7egJgGKXssZa5Kz8ImKq9zHnqFURYFSQqKmQG4H5KpiHjKsSOKqaPaoaEhQfpAihiEUiBYB+nTwDfDpTxEO1NiTaC+cDCtwDkMR02hgZyvewinVtDvCgR9aYhsN0HFlTqWojO6fuZ46AJgD0HeJrBFQ2H36JAOCLdsf3wL6fI3vKb3ah8+UC6j8nfyuw5BlLn8ma3fkjRQB4HQGgmoeqWgGA5ANJCFkrXhCo+pRYb5JHJJG8NJYmeqo0wGeFU6aaF+2UCB7Xw4gcRubImt260aqVB5w4lY69VhUBObvvD68jAChwRqEzWatXKRgZI2MkVahzoXJCbiflS5Vs4BqL3gdULyu2WieqD1CAmHn6RjZhAXD4qJg/4Vo9Xx7g80vGGLUxcwVAZXlZq1EeuF9w/khFAHBt89cC+xSioOziw2vOk24SXE4Zo18YBSNrTBdlyUZZ++soMGMpcPW63AhOpnbJeaB7hUNAEwD6vvA1AtFOAKjmxHp1cWRrtLI2LdWSVcPs7AgAEpM7hQBQFcd7uDjAkyK7xhf9uq3At/vs9vxvezsf+ey5cC2w18OPtZC3JEpIBFC5W9VUP+xlBMuMfN71A7BUQR/ErtCYahSQ3bx7q2s1a0UwzUrG7KZFeU0AqLwbiUfT5+X0MZiTP3c1QDJU1qhd062FvSoLquu1cz1VFc+TJQmuz8xU0xoaPAfkzWX/CrB84/zV6pUVmP9PHQARiyQBcPYcMHo2wG8VLy1tGuCpUmoVeEL+kijie0XWrCpSmI3LaNVFX6jhpwUAZa+cu/00AeAuvnp0RQRUXvp2T3AUXf1Pd54gLFwnL5DkpC8iYxUvAFR92rzljZtBgUL+4clPSMNAZHyrNiJ54rHHuFMIAG7euImTNZETVX4Yha4rmX6eCv2mWJIv5K/dUmrM2/50RlDY0mvjpuTJUup5iqons06UAAxhR4EvpiTIWqrkAEuNiRrDbRl2K2uqYelx5527CvjhN1lvABGV+tDoXhMAgz8PCnPJmojmCsfns4EhyL8fBv44BBxV2PiHfGVVEJKDdowVHVjZQcVEK92oVj4RER1U+bYhBiypxtJqZsbn6YV/rh+f67x+f59QQTDY125Jt0gSAPT3m33Aii/V1y0zAqOoqj0F8G9Z++0QwMgyWSMZwWpAVnaeItSXg+Qe75dfDwK8h1SNYqMUHdXmLwQ0AeCv66G9iYOAykvS7umVU+BTzG/ivOBHU7QYlW15UrzrR+DvYwBPCU6cUfvAFF07a9SzVr0dixQB4HUVANXwRW5oS90P7Pwh+FJnOsrJ0/KhfHaukZUIltFYf/4dDE+9GiGNjMwZgmQYc8BlTOWZxflqVwSYC++EEctJi+RHshu6+fHnauSNk+QHV00Slgrksta9BZBU8JTTawJA+Rn4j+bL9z8HUwl4sq9C3tjBuHkNIIeNEoscm+Tk5wqnoBxDNL1m+Zdq0U9PlAqWjTMzVQKHZSoZ1fDdj0GBxDPngs93EvVum9187khVAYiNAysl7VYg01Uxfah4MMqM4fh2jVFMjGaStZAYMFMhSOTxXjl5FjjnwTcqv8NfrGcv2kd2nbqfPQQ0AWAPL93aYwRUPqYjEQHA2rOTFzjDsnsJNUO0uPHnB4SXxlI67V6wX1JH+eO3jpxYj9caAKrCeMUKBEOgVU4KZe4H/vb40pf52OF83JBMX+bNB4rR+mRPo1WUtemL3Y9rs+vD09pxc2Su4L997JyCq/4uSQSSEHTKlqwHdv8oP1qHBuL6ENFGADBPmelbXpuKyKUqwSRaZULlu4N4tqgFZM9kjqzqb4XRXSr6LLLXXYawj3QEQGitqr9RWcxC/ViRpm4lgCfydswJAoXvZNl0KDu+xm0rEqmiMr7uK49AvCMAjh47jlu3bskjonv6CgGVF3EkCIA5K4M1zbWJISD7wa/68cRSYzJqvV4TAKqK8mJXwflWrLnNMFgVYyQNReUoABYpkxFRHDoZYAqQrFGMk6KYTtjh4wCF8FRMlABgKsmHn6nMBDgdAaBakrFVLSCrxUYutGLVzYXdkouqz0C1KyXXm3XUSfiKVnuJO4vqyTzHe6WJudaH6jNeVGtAtcqA3BVQ68W1sfQfiXs75hcCgD6rbqbtrDtcW0YUvVDZnv7G/l+BeWtUZ/a+v8z703sv79wZNQFw5177qFh5NBEADK9iyLY2MQREwzHDjab68RstBICqBoDYlXC2lezJeTgvqFZNwTGWz4yU2S23pZoHb1U+zA4OqmJm/NDvKljG8do14KMJdry7ve0zjwXrmztlvHcoYiVrdoTyvCYAVEPIZTGR7cd7icSgDPEampPaJNOWynoQ7MfSg2YK7Zt3Aqy+ImvMdWbOs5UNnw5QoC5ajBvXhlWA7Jnte+wnAoDeU79o1nJvUuHCocXyuPwGISEmYszHn7JYpKV/2rAEcZ1K7pTa9c8qo9sTTQBE9/WL995HEwHw2TzgyHHvLwnLG7HObjRZxUeAMsXkPb5TCADVMoDyCMv1dEvshxvZ734Kbua8VnMmEnbCGFWV8J08Bf/xN2DOKrlryV52dFScIADKPaQuwhh7tUwjOaBAHrWsBWTzaQSAqtik/F1hv2fqVECTauZl8URHJcnEe03WWPqQJRCNTLWKh2h5vAnz1cooyq5fpl/K5EHyJlOMTG/AbwQAV0GNmX2/BlOEDimUY5RDJKiBQS0MEXNCe0hkHqfaFLwHqP2MU6PpcdxCQBMAbiGrx3UEARUCwM7Hq6qzqmJbcednqB2Z9qwZgyJUiRMBiRIFQyeTJAz+nSBB8OP05i1gkOLJm+r67fSnwBqrDqhYpAgAJ17EoiHVxCdaykjSV7sl/2SuPzU2fjwQ/KBU2djZnTskoiTSj2kLKhELTpbCIzHIEk6yxjxm5jOLGKM1GNasYhROo4CaU0YBRD6bZa3tC0DGdGK9vY4AmLwoeJLpd+Nvp1EVgCSAE6aa1sF3adfm4UXJLl4ChkxW85IRMyIh8iolKtU8tNc7bSqgkSJ5oxp2nyl9UFPGLaP4Jd8pJJi9EsLkWkTLHztxX7qFXdxxixcEqj7l1Wx6HhUENAGggp7u6zoCKgSAlxoATr3Mc2cLnoAxH1TUqN48aoZo68i1Y14zT/iosq5qkSIAVPNDuW47BIDqh5MqziL9788HPFXGmdM9kflCbah2HSpVdOAv9z/cmLcp8rt0onLDExYK4qI47dgLrNws2vr2dvfkCIoSipgTEQAlCwc/ip0yPhf5fJS1Dg2BdKnFentNAKiWOBRblXwrEtcUqmNKBzfdThk3aUztUDEjnQ2qxFMtXtbuyRkMkxcxVYFKkTlU2lDAtXTR4DUUrYRhNJ8fIwCMfGVaxi9/BQlmppy4GXFmh1hW/eZRuRdE+mZMD5QrAzDCRlt0IBDvCIBjx0/g5k0P6qBEx/WNei9VCAAvIwCceDiLhg7Gvah/HgEmLfTvpeZHEcvf5JDIHTRalSreshoAXkcAcGM7XTHn1a07g6XqnijpDKHjhI8sXUnChB/x/G+nTTS3d9lGYOd++dmL3QdUKyvfP3ZP1drphfICtSqK+eJEBIAdwkHEK9XnhOhpLn3xmgBYsQlgvXq/WdLEQInCAMuAipyE2/WfUUCDJ6iVuzOqRKAq4msnCmrdtshUYbDCO0kS4IECwGMlAeaqO2GqRLbbEQBma+Q7+LsfgO9/dQKJ28doWVus5KxqdRl3vAe48X+sBMD3o7boQiDeEQDHT5zEjRs3ousqaG8NEVAhALyKADh7AaCfKqYS+sqqA/xw8ZPlyhqsZV44n7nisqzPqh/2sgSA1xEAVMAfN1cWJef7cYPGFz1Zfqap+NUYgv/tPuAnBytyMA+2c1NONcYhAAAgAElEQVTrFa/dCmzdbd3OqIWdUyGrWVg3nfXTZc2OirMTEQA8beepuxPGWtcjpquNZCdax2sCYOMO4Mtv1NbnVG+mpBXIE3w2OFXBwsw36lpQ30LW0qQCXm70396sif6Jwnvc7r3LZwSfFX4wRmjce3ewBGf+u533KJoiAIxWz1K61KEhuetkmsDTZYIbaCtTFZe1Gt/Ov/Nwjd92JIizZLTTU7f1EwLxjgA4dfo0rlLdQ1u8QCAaCABVpW1eqG4tgGRJ5C4ZX0g8dYyE8YQgQ3ogfWogJm0wDDxnVoAfWG7anUIAnL8ADFP4KJW9BqlSBK9n4JqmDeZBk9Rx40RP1keRfizHRyKAofCXr4r0MG/Tui7AWs5m5sTvsXsL9bBb+qj6Oyn7UPAkV8ScIAA4j51Nt5lfDOGlCKCsMfe5Y5xNotlYXhMAqukdsrjwGU+Sin/z+cDnP4lBL031RJm+tqnz3+gl1cgdu9VCvvsRWLzeS9SCc4WuG5/rvH58tjNKz02LDwRAbHwYFbDje+BnBwjmu7MHRWatTFXPxGr8cP9OYogn/DxMC3wPpAEyx4iXRpWZU/fxBoG77roLWbM4GJZr4vZdF/8+8D8vlnXm7FlcJlWnLV4goEIAeJUCsOsHgOXaZE30BWA0/hfbgS07ZWf/tx+F+VhRIJwlpPAgRQgTAUkSB/9WzQtU8Vh1YyMbAeB1CgAxUg39e7i4ce56ooRAIgpL/nNteZLHEN74ZucvAvPXAEyXUTGRKgdORIkw7151U8WKJKxMomJNqwO5somN4EQKAGeyU3HBzLMNXwfD8mWNeixNqov39poAcEJ4lmW6whHPd931j+hs6LnA5/4/IrTiiLjXkmc8AxWFb2OTW0wZGjFN3l8+Rzs1tkeQHj0JjJsjPyd71iwPpExx+xiB6/ePWDBFg///GR+hZ7sqYRPJFACzK8TSz9RyYFqKrImWWqWWC0k/WeNJPasvhbMEd/3zfffPtx2/76KN7JfF5U7tFy8JgPPnL+DCxYt36jWNd+tWIQC8SgFQ3YCL5hYbXdxZK51hop0MPXb7RowUAeDE5s7uCefCtcDeX+QRZT3eBoLCVPKz+L8nSYBhU9T8FFXopxo+N8SyVqYowLlUTHVDyrl7thIXcHMqAuDBwsCzDggBjpwOnFaos25Xi0EVbwpMUmjSjqmWxHv2cYD58NFo05YGRdpkLWcWoNk/ZdhI4JPIlzU7qTKx5xg6CbhwWXZWwE6Ejvws6j3jWwRAbETWfw1sViAaOZbIN8EvB4GZy9WuxStNgVTJ1cbQveMHAvGSALh46RLOnXNBASp+XPOoWwVz8pibJ2Np0wAdG8j0tNdHNeeXOXcUD5I1FZIk7pzNazor1ie7JrN+//sf8P4YtZFb15bLXXPi1Oa1FwGe0Iia6scT5+LpFMP673RTLZ3GcHh+dFvZ1CUAU4NkjQrcL9s8UYw9F8kHkh1XFLLhsmQAGCkjak6cynIuRqF0aABQc0HWnPhYrvAw8FBxcQ82fgN8uUO8fdyWMgQA1fCpii9rPBXkszAajak9y7+U95zPxW7NAQaMslrELckYVZbjbfdCMEzari3+IphXLmtefePI+hfqxzVyrbLm1wgArseJb4LOTcJHcsTGi9rmJPxUNM6jhTCSvU90P3EEEiRIgCyZM4l3UGjpWQrAlatXcfr0GQVXdVc/IaCyufUqAmD7dwDVtmUtnCCR6Fj8wB+kGAoZey67Ya+ifjrd7k6KALh4GRgySQ3BwvcGw0XvdFv0BbBH4YNb9HTaiVMhbj65CZUxpgQxMknFjJTSjcZ0KgKA44vibOTLmNkA03VUrGUtIJuN76NIRACopp8Rn1oVgEL5VJCKTF+enPMEXcWY0sMoApVNOAXcKOQmYwwhZ9lQFXvuSaBEIZUR3O+rSmL7mQCgtgzT9FTspReCuhpWphr1wnQfzhUubcRqbv3v8QuBeEkAXLt+HSdPKr7549d1jurVRAMB4MRLvGtzOVX1b/YBKxROQcLdHHbFjCJxg91JBADxHT8P+Pu4GtLPlweK3Ks2RrT3nrYE+E3hZP7xksGSllbmxAk056hdMVhNw44d/BuYsVQtL5XzVS8XVAUXNScJAM7Z4Dkgby7R2f9tx1N4nsarGCMwera2N0IkCAAn0lqo5dK2HpA6pb31+qG1qjBa9izAYYUqGYyqat9APE0mLmZObB6Zr922LsBoAL9afCYAnNAFEi03qnrYxPtDJtLIr/eV9ksegXhJANy6dQtHjyl+Kctjqns6jIAKAeCVCKATYkyyOYQT5gGHXbjdW9QCsts4/XL4slsOFykCwImXvUi+X1wAVAXNOB7F/VhzmGq+fjWW76NQHwXskiUF0qYG8mR3TqVaNWda9LSNolCfTAmGF6tanWeAAveIjULsqHyvoj/AmQKiZk3skZJOiQCGVspNeN3K9sQQmYvL6AtVowAjhRjtWCQIAPo3dg5AbRIVy5MDaGRzvSrzOdV3225gTQRL6TkRPaFaqpNY5sgMNKomT0Q4dT2MxomkCODFS8APvwFHTgAkzBhxmSFt8Jkqk7YRd427fwwKAcqaHbLxxBlg9EzZmf7t98xjQOki6uPoEaIXgYQJEyJzJm9qOHqWAsDLQQKARIC26EdAhQDwKgXAqdzXJx8Eniglfs2+3gus2ize3m5LCpE9UsKeaMz1G8Dx0wBfusSFJxz8m6FnPC1h6SHmFqtapAiASIgAEivWcueHohPGe6z0/fZUfnm6e4LX9XIwr5zX9dr14AaRudqZYsRCGI3854cZc0SNTueTJAluBFljnJoZMnoGquH/9J1aHaJ1sr/YBmzZ5cQVC66bIflGc3Pj/+33amKRsT1lSDHJDjvmdARAaG5WJnmkePAeM7I/DgPrtqud5sYeW1TsMXafSBEAqho0oTWw7GHZh4H7baYDUKOHKvqXLv/7zOfnV4rkQJqUQLbM9ogkO/ecqnq/nbnitmV1DFbJUDXV+yY0P5+J5R4yruRj9uw9c+7fZzvf1zduBt/7jAphGoyqInykIgAonssISaPK4CyBmC93MNKIYrl27e8TwKzlAMvNyprdgypqu/B9qWp8lzxVxrqsbdx5Tp4J6nJdugpc+edPogRAypRA2pTiVWNU/df91RBIkiQJMsSkVxtEsLenBMDxEydx48YNQdd0Mz8joEIA2H2wquAwawXw8x8qIwT7MiSxZCGAOdtkhsMZN2D82FfN8RX1li/HdKkBfiDyIyNVSiBhgmDvm7eCL4NTZwHW3aYgjpXxpfvIA0CxAlYtjf89UgRApCIAiIQTec0hRHlv3Z0jeMLOExF+6PHashwQjR/wVFA/eRb47c8gqWNl2TICjz8I3JfHquXt//7pTIAfFqLG3wkJgdxZg2uInT9JEoon7yQp+KH00+9BoTT+b1Wzo6LsRHh2OH9TpwqSLgnvCn54kpThB7uTxpBw1n+2Y05HAMSdO0UyIHd2gOrtrEfNj++/jgTJMV5zJ61LM4Dz2THVjZxsaC5/N/z9OGV8znPTToyZK8xnQ2ws+NviM5/4/3pQ7HeVPw/wzCPOnLjGXee4ucDRE06tXnycF+uak1KiI529APA7xynj9WJEAMn20CaeZEzIuGnjnMSMEVd8flgZCUiSYiJ56uHGikQEAL/H+F0maoyQuycXQB2kHJmANKn/SzSH3ilXrgBHTgbfKSrpZCG/7r8XqGFDn0f1ORMXjxxZghER/Mbjtx3vH6aVhIzvMRJtBw+LrZeHAsULAkwl1eZfBJInT4Z0ab0JB/WUADh56jSu8ThCW9QjoEIAeBUBQJApLMYTRieNOX0xqYMfTXyo8mOfD2MnXjpO+ik7lt0c49jzRIoAiFQEANfODw6qfvvd7OZub90N8BTT78YPpeb/lA0T9XXeamC/gkq76DxOtpMJf+f8bkUAOLk2kbFIYNWtJNLyv21UP8xlCQB6sXAdwE2Wn42EPFPL+C5z0lRxl/HliQeBJ21E61nNwWoGrGrgZ+PGsEUNgASkXYtEBMDw6cBZhTKgdtco295uGgmfs1ybE+llsj6L9CteAKj6tEhL3SYSCKRKmRKpZX7MEs56SgCcPnMGV0hzaot6BKKhDCBBdlqNP+ovnMAC+EHB8nQyFikC4OgpYNxsGY//7SOjARDqPWaW2Gm8modqvakdwQ99UbN7+i86rtPtZMQxnUzdcHo9RuPZSXOIPcbV68DA8V556d48L1QOCmXZtS+/ATZ6XAYw5KPTUQB21y7anmr5VM130hi+PmK6kyOaj8WQeFaIcNKcjgJw0rfYY4mWQY07v+oBid0qAKzsQMX8aLCeLYOlT+3Y5p3AesUqL3bmk21LgUwSf9r8h0DatGmQIrlCrV0bS/KUADh37jwuXlJIyrGxMN3UXQSihQAgCmu+ArZ95y4e8W10mZff//4HvD9GDQnWvmYNbLvmRM3f114EWINaxqhYPXEhQAz8agkTAr0FFdRZe3vAWPka3F5i0LFRMA3Grs1bA+z/1W6vyLS/JyfQsIrc3E5pocjN7kwvlbxuVh5gBQJZU4kA4JxOak7IrsGqH6uQsBqJ06Za3UPUH4pjMj3GCfG4uHNGw6aOqRz1JKJjWGaRGi+yZpcAcFsfSXYdcfsxD5+Eq11jyhcrA6mWOrU7r932jKSSSQm0O49ubx+BmJj0SEpxJQ/MUwLgwoWLOH/hggfL0lO4jUC0pACEcBg1I5gPr00MgRY1geyZxdrGbhWpCIBIpgCE1u+U0rl91MV7dGokFirqVp68uKdiLVkOjykrMsb8dH6sUUTRz0Zyo3XdoGCnjMWHFIDWdeRFSlVD0VUJAF6zCQucE0KUuQes+lAnhJVInDaqvM9d5fSot4/37BPAg4Xdm8crIkN2BdQAYB15u+Z1CoBTwph212m3vez3D+fh+2T8XPVyr3Z9ttOeopTUe9LmPwRYAYCVALwwTwmAy1eu4MwZvQvz4sK6PQfDrRl2LWNZMwGtHA7Vs/Lj8DFg4gJ/n9BarcHLf29TB8hssyrAnRwBwGvD9U9eDLD8pF9NtK5xNEQAUBzxpfrBMoqyRkHFsbOdF6uT9SduvwQJgOY1AW7QZC3aIwAeLwk8VVp29UCkIwDoOcX5Rs8O6jH40XJlBZo+77xnFC0dMtndvGiV6BjRFV+4DDDNy6/53VligiShXdMRALcjpvq84Yg79wPLNtq9Gt611+UGvcPazkwJEiRAlsze1fn2lAC4cvUqTp+2ISltBznd1lME5qwEfvxdbsqC9wC1n5Hrq9Lrux+BxQp1YVXmjra+3VvKbawGjFNTPm9XH4iREEB1ouyUigZA6PpSc2L6UoCEk9+MCsI9W4l7xbrGrG/sV2N9dNZJVzVVJWzV+c36V3oMKKVYFzqaIwBkhQ9jY7p9D7B6i/xVYuWXmg6Ex/OZwGcDnxF+M7dSALhON8O+KcjbqqZ6OTyR68E0s6mLxaoriIznZBvZFAB+w/FbTtZY9YUChKLGikTTl4m29r6dk4dTqsSjm6uX1ZNx0yc9NjUnEiNjBpO6ug6D5CkBcO36dZw8KXls7PDC9XBqCPCDih9WMvZQcaBChEqRfP8rsGhtdOQ2y2DrRJ8sGQCG3MrYhHnA4eMyPYOl7nq1+bfknd1R+o8DbkqWXWMtc5aPcsJYdm3GcuCgzyIB7Kqo+7UKAE/FGfZvty662bVlKOzSDfL3jxP3TewxqEVR4RGgTFH1kWVFAJmGyDJUf0v+nlU9Z6k75nWrqtOrbjqcOBEMYcGouamL/LeJrPa0WvlXs2vNaKKxs5wnE3lfUNTUSzEzphFOXqRWX171dxGuv+yJrqpIZZH8wPM2UrD4fv50FkCBSL8ZoygaVAmW2HTKvtkHrNzkr8hTRpe/0tgb0swpHO+UcZImTYKY9Dbr/CqA4ykBcOPGTZw4eRL/87NSlgKYd1JXFVbfiVMtFaxZh5bCN07UH1fxg31Zl5W1nL/9HuCHuh+Mp1089ZIxbqJ2/SDTM1jLWCaPMTSbCvlQMC9Qu6Kc30a9/KYJ0LQ6QDE1O8a0mUNH7fRwty0/+ilgZHcdIl6x/vaslcFw7UgaP0BrV3BujSoRAIzUWrMlWJ/cS2MVpEZV5Oubx/aVZVqHTpb3nhscbnScMvqzcnOwfKgfjPdb5ybuevLnEWDSQmfnYMoCUxe8NqYBrNrin/KOSZMA1HaR1Q1Tidp7ujTwWEl7V4DEOEkUPxlF/2pWABgl57T9cThILjPdzA9WsjBQ+Qk/eKJ9iItAihTJkTaNd+UZPCUAbt26hWPHT2gCIB7c9xQJGzVdTuhEVrXbSdguXgKWbgRIBkTKYpcv40fhik3Aj79FypvgvKqhoNu/A1Z/JbcG2TDG0GxL1gO7f5Sbmx8x/Jhx2njSsWQDwI+ASNqjJYCyZex7wHDlKQvl9T7sz2jcgx9plR8XEzGUnZek4PzVwG+HZEdQ65cjC1CnEpDKwSpAKgQAS8MVzhescMHIFi+MEUj1qziLwaAJ8qH3LC3HEnNOG989rDPPd2kkrUl1ILdNYlDG31Wbg+kAqsaNbp1nAKaHRNJY0o4bO6/JsbhrbvAckDeXPBLj5gIkP2WMpDnJc7tG8mvuaru9nG9P/ZiyDwEP3u/82HFH9EM1kIzpgZY17Zc3dB8dPQMRSJ0qFVKlSukZGJ4SAFzViZOncN2rLwnPYLwzJ9qyE/jCZs1ThrRWfNQ/eH3/SzBEy8toAL6snywF5Aijsk92fMPXkQkfly19E/tqEsfP5sh9FDWuBtydXf7eYOkdRgFct5kGwFq/DP9Pl1p+bqueP/8ObNgBMI/Ua1Nl/HlN122Vj+xQXS83w1T5LnCP6kji/fmByhxOr8o5MfqFoeZOnjSHVqtCAITK7zFUeNE6+fQeUeTdUqeWJSb5POJzyS3js+qbvQDfpV6+g0LrIdlUII9bq7t9XEY+7FAgARitwDBthmv7xbgeRntRKNBrY+lGkvYqxkOHORKVGvjMalVb/tScqTm8HyJVnalQXoCpExST9cp4IMCykrJRkip+ZkwX/O2kkSiZqzKv7iuOQLp0aZE8WTLxDootPScAzp47h0uXIvCkVARKdw+PAAVd+CAXMYa6M8Q7uXf3t4hbgZMt5gB/u8/dDRo/Jp8qJRba+/shYMsugKcMXhhLwvDj2wnjJnfifHtigE8+CDxRSn32/QeAeTZPFhjmTGFKL4ynfsyt90ofIHaUier6uAn8ahew/zdv1Mzz5gzmJd+v+IGrsu5fDgKbvgEOuSTqmCUj8HgJuVM00XXx+fbheNHWt7eLLY7JZxJPspw0ljksch9QspC7H6cL1gDUgBE1vqdIDHqxQWBJym++D24M+Dtz25hiwdPbcCS023PLloIjkckoLb99P4TwoiYS1d+9KCtKUrRGBTXCPPZ1Xr89uDEVtUQJAUbGUDtH1XjPU6CZaSJuW8rkQZK12H32qxw56RvTAVie9McD3qR+spRpjfIA00W0+ReBmJj0SCqbyyOxLM8JgIuXLuHcufMSruoufkVARBCQH/IU/vPryzuELZWauYlk3rPqC4kny1Qpz5cz+DcZcxljWbnfDwfLyx0/7ZwAEU+8ubmiyrjTH7n8iOV98asFOURMSIoUyieDTPg+xIknC1an7Qy3JunhRfhrXE958vfXEeAgr+uR4EnzpSvOYEBMi+YHSt6vLqBm5BE3xiT+Dh13rr4569zzmuTOHvQ/tXeRcJbA86P+wF/BNTOd44bNKJPYEzB0OV9uIE9Ob04yVQmADg2AdLHSEvnxysipX/6QJ0YYekudEV5nN/QcjC4oN9mMxLEq5/ZAwWCUViTuwYuXgwQh//x1FKBust2oJqP1E+tSheU1Xix/KIIN+J7lpm/fr9aRDyQCyz0MMDVE1M6cPYsffvoF5y9cxKVLl3Dx8uXA35evXEXaNKkRkz4dMqRPD5648W/W3nbKGMnxx6Hg9eN3xPEzzqXPUPOgROHg78Zp42967TbgvIXeB0P+ScTIfs8Y+c15+e118Ahw5LhcFGG4sRn2TtwY4cg/fjN+p/Cdwvvl2EnntAK42Wd0D6NuSTRr8zcCd911FzLExCCxG0IUBkv3nADQlQD8fRPKescHNtXfz54PPsCuXQ+yw1To5Ue9nZe3rA9u9KMCNj/CLlwMMrX8mObart0IKobztxr4k/jf/+ZGhh9abm0sGdLLDQlLtBFv5mnTp4BvN4L/HVtnk4riSRIHxQaTJQ2W2WPtZC/UkxnBQBKAH0X86L55Kzhv+tRBBp5+uGUs78brx3lD4bX8GOBmJnNMZASkzNZKH3ldSZ7wuvI6Bu45XtNrwb/jXlfea4wYS5ks+Hsj0eQ0mSNyfYjz6bPAuYvBDzcK6V25entPnhyR4OZvhvckN4K8HjmzApm8E78VWZJpG2oEkMDhb4+/O16b0N+8RnweJAk9FxIDyRIDLJnFKCBi4KWpEgANqxj/Tvnb+uVP4MSpf589oWcRceC9yNPm1Pw75b9/InGPhjDn74wntbxH+d9XrgSJsph0QPq0QO4sAMvL+cn4mwo8G04DJAjivotu3PivtwkTBJ8LXBdPi3nv5c7qz9xfErYk1/jM49qSJg3eL9y05M8tdmhw6O8j+HLLVny7ew927dmLA78ftH35ihQqiNIli+OR0qVQplQJpErpHAPJe43va15D6g+F3tN8rvO/w16/pMG1872dPVPw2c7niptGYpO/DYblh96bfI5l4HszNZAzC8B3qBfG+Y+cDN4XJAdY6pd6GfyGiG38vgm8T5IEn7n8m/d91ozBd3w0nnqzWsip08Cpc8HrEPgG+Ofbk8/zuBjwXcpvO94rfM7enQPIpjf9Xtymjs1BAiBTxgxIyDINHpnnBAArABw9dlwLAXp0gfU0GgGNgEZAI3DnInD1GjBwgvz6qz4VrFaiTSPgJwTOX7iARctWYvGK1dixc7fjrhXMfy8efbg0alerggL5HQxRc9xTPaBGQCMQ7Qhw408CgESAV+Y5AcCFHT9xEjfiUp5erVjPoxHQCGgENAIagTsEAVUCwEkdiTsEcr1MFxHg6f4no8cFNv5eWemSD6Bh3Vqo9qzDtWK9WoCeRyOgEfA1AsmSJUX6dJJ5wpIriwgBcOr0aVzlV4k2jYBGQCOgEdAIaARcQ0ClCgCdki0h6dqC9MB3JAK/HPgNw0Z/hmWr1kZs/VmzZEb3l19CjSqVI+aDnlgjoBGIfwikTp0aqVjmxEOLCAFAgZbLVio8HoKgp9IIaAQ0AhoBjUB8REA1AqB0kWC5LG0agUggcPPmTQwa/inGfj7VN6mjJYsXRf+3XkfePLkjAYmeUyOgEYhnCHhdAYDwRYQAuHDhIpi/pU0joBHQCGgENAIaAfcQUCUAmP9PHQBtGgGvETj41yF06vk69u7/weupLedLlCgRWjR6AZ1eau1p7W5Lx3QDjYBGIKoQYN4/K5EkSJDAU78jQgBcvnIFZ86c9XSherLoRuCvQ4cxZ+FSbPvmW5w5ey5AIPHPRUrq/mN9e3VDk/p1onuh8dj7xypVDwiAhrNvNqwKlGeSsXtLPBK2W/JkybDnqy9khtR9NAK3IVCuWh1wQxLOtqxejMwZ/Sm7rEoAsORY9XKRvSGatn0ZW7bvCOvE7M/HokSxIpF1UM/uOALzlyxH3w8+wqVLlx0f28kBGQUw6dNPwPQAbRoBjYBGwC4CJBMpAOi1RYQA0KUAvb7M0Tvf0pVrMH7KdOzeu89yEZoAsIQoog3MCIAd61cinWTtLSMCIFnSpNi7dX1E16wnjz8ImBIAqxY7WkvcSdRUCYAi9wLPl3fSI/tjmREAsyaOAUOytcUfBPp/PBzjJk2NmgVlypABk0YPQ/58eaPGZ+2oRkAj4A8EkiZNgpj0HtXXjLXkiBAAzOk6dvyEP5DXXvgSgRMnT6HPu/2xdsOXwv5pAkAYqog0NCcAViBd2rRSfhkRAEmTJMH32zZIjak7aQTiIlC2Wh38aRQBEI8JgML3AjV9TADMnDAaDz5QTN+w8QCBm7duoXPvN7B89bqoW02a1KnAe1GTAFF36bTDGoGIIpAiRXKkTZPGcx8iQgBwlboUoOfXOmom/P3gn6jdpBXOnjtvy2dNANiCy/PGOgXAc8j1hA4icKemABTKC9SKcPUznQLg4I3s06GYGtqua29s+mqbox6mSpkS3JynSZ0aqVOnwqXLl3Hu/AWcP38+kE7opGXMEIM5k8YhZ/ZsTg6rx9IIaATiMQJp0qRGyhTeVgAgnBEjAM6eO+f73K54fL/5dmk3btxAzUYtsf+nn237qAkA25B52kFHAHgKt57MYQSiNgLgOjBwvDwYBe4B6jwj39+JnmYEgI4AcALhyI7Bk/9WHbpg09btSo4kTJgQRQsXwiNlHsSjZUqh5APFwEgwI7t16xb27PsBm7dux5dfbcPO7/aC3yAqli1rFiyYOgEZYrwP6VXxW/fVCGgEIoNA+vTpwJRVry1iBABZ2LMOs69eg6fncx6BfoOGYsKUGVIDawJACjbPOukIAM+g1hO5gMCdGgGQ/26g3rMuAGpjSB0BYAOsKGz6Rr8BmD5ngbTn3OQ3rFsTL7ZoAubjyxpLVNOPyTPm4NgJ+TTVe/Peg9mfj0HqVKlkXdH9NAIagTsEgUwZMyJRooSerzZiBAB1AJgG8L///c/zResJ/YnA1WvXUOqpSmAooJFRKI6sfpZMGZEhfQwSJLjr/5s+9fijKF6ksD8Xp72CJgD0TRDNCGgCIHJXTxMAkcPe7ZnHT56O9wcPk5qGG/9WTRuiZeMG0iKyRhMvWLocw8dMAFMSZezxRx7CxJFDZLrqPhoBjcAdggBL/7EEIEsBem0RIwC48afQm2q4ldeA6fncQ2DVug1o36234QSN6tZCt5fbBfL5tEUfApoAiL5rpj3+FwFNAETubu3871MAACAASURBVNAEQOSwd3PmdRs3o23nHlIHQaVLPoCB7/VFjmxZXXORB1XTZs/HsNGf4fSZM7bnadOsEXp17mi7n+6gEdAI3BkIJEuWFOnTpYvIYiNKAJw6fQbXrl2LyML1pP5DoHPvN7Fk5eqwjj1c+kFMGTPcf05rj4QR0BoAwlDphj5EIGo1AK4BAyfIA+r3FACtASB/bSPZ8/jJkyhfva5tLSgqZr/Royvq1qjqmfvT5szHm/0+lJpvaP93UaVSBam+upNGQCMQvxGIlAAgUY0YAcDJtRBg/L6x7a7O7IRt2eypuO9eXWPXLqZ+am9OAKyUDuE0KgNIUZW9W9f7CQLtSxQjYBoBEI/LAPqdAJg1cQxKFi8axXfWnel6tz5vYeGylbYWnz1rFkwa/Qny5M5lq59K4wFDhmPs51OlhuDJ3pihH6FEsSJS/XUnjYBGIP4iwLD/DDExSJw4UUQWGVEC4OKlSzhns9RbRFDSk3qCQMHST4RNCUmSJDH2bdvoiQ96EvcQ0BEA7mGrR3YfAR0B4D7GRjPoKgCRw96Nmb/dvQf1mr9oa+j8+fJi6tgRiEnvTbgsSwV26P4qvtq+w5afocZFChXEmGEfIXPGjFL9dSeNgEYgfiPAqiWZMmaISP4/kY0oAUDRt1OnTsfvK6xXJ4TApUuXUeyxcmHb8sW/fI4cAy80uW7kCQKaAPAEZj2JSwhEKwFAnd0PxgKyervF7gOqlXUJVMFhNQEgCFSUNGOp3z379gt7mztnDiyYNtEz/Z+ffz2A1i93w6G/jwj7GLthjSqV8UHfV5E4cWKp/rqTRkAjEP8RSJIkSYDQjIQAYMQJANZgPXb8hJQATPy/Ne6sFR786xAYYhvOGN7JME9t0Y2AJgCi+/rd6d5HKwHA6zZyOnD6nNwVfPJB4IlScn2d6qUJAKeQjPw4PFFv0vZlYUfSpU2LRTM+B8P/vTAKE3bq2QdXrl61PV2iRInwRs8uoGCxNo2ARkAjYIZA8uTJwOdbpCyiEQBc9KnTp3H1qhYCjNQN4Jd59/3wE6o3aBbWnQcfKAYKPWmLbgR0FYDovn53uvfRWgWA123aEuC3Q3JXsNrTQLECcn2d6qWrADiFZOTHad7uFWzaul3IEZb5m/35WBQueJ9Qe5VGrEw1ZNRYjBw3UepQiid5zPd/oKjO91e5DrqvRuBOQSCSAoDEOOIEwIULF3H+woU75XrrdRog8P3+H/F8w+Zh/1VHAMSP20ZHAMSP63inriKaIwCWbQR2ikdc/+cSN6kO5M4W2auuIwAii79Ts//0ywE8V7eR8HB9e3VDk/rhIwOFBxFoeOHiRbzcsw++3LJNoPXtTXS+vxRsupNG4I5GIEOGGCSJYJpQxAmAa9evB3QAyL5qu3MR0ARA/L/2mgCI/9c4Pq8wmgmAP48AkxbavzqpUwIdGwIJEtjv62QPTQA4iWbkxur2+ttYuHSFkAOF7suPxTMnCbVVacT0w9Yvd8WB3w9KDVO7ehUMePt1qb66k0ZAI3BnIpAgQYKAACD/jpRFnACgDsCJk6dw8+bNSGGg5/UBApoA8MFFcNkFTQC4DLAe3lUEopkAIDAL1wJ7f7EHkR/C/+mxJgDsXTc/tr556xYefPIZ8LRdxMYMHYhyTz4m0lS6DU/8efIv6lPsiZjv/3r3V9D4BfcjFKQXqDtqBDQCvkQgWbKkYJnQSFrECQCe/J86fQbXrmkdgEjeCJGeWxMAkb4C7s+vCQD3MdYzuIdAtBMAFy4FxQCv3xDDKEM6oG094K67xNq72UoTAG6i683Ym7d9jWYvdRKaLFfOHFi3aLar6tgjxk4I5PzLRJ/qfH+hy6gbaQQ0AgYIRDr/n25FnACgE2fPnQPLwGm7cxHQBED8v/aaAIj/1zg+rzDaCQBem5NngPVfAz8cML5S3PAXzQ+UexhImdwfV1QTAP64DipevD1gECbPmCM0hJu5/1T3p8o/1f5lTOf7y6Cm+2gENAIhBFj2L0NMDBInThRRUHxBAFy6fBlnz0rWKIoofHpypxDQBIBTSPp3HE0A+PfaaM+sEYgPBEBolUdPAX8fC5YG5J8bN4GYNABP/XNmATLFWOPhZQtNAHiJtjtzmT3/Y89I5f8dG1YiebJkjjty6O8jaNOpGyhGKGO1qj2HD995Q6ar7qMR0AhoBAIIMH0oQ0z6iOb/0w9fEAA3btzE8RMn9K1xByOgCYD4f/E1ARD/r3F8XmF8IgCi7TppAiDarth//T185CierFxDaBElihUJlP5z2r7avgMdur+Kc+ftV51KmDAhXu/e2ZOKBE6vW4+nEdAI+AuBpEmTBPL/GQkQSfMFAUAAKAR4/fr1SGKh544gApoAiCD4Hk2tCQCPgNbTuIKAJgBcgVVoUE0ACMHk20YbNn+FVh27CvnXotEL6NO9s1Bb0UbjJk3FR0NHgkKEdi1d2rQYNbg/Spd8wG5X3V4joBHQCNyGQOpUqZAqVcqII+MbAuD8+QtSSqwRR1A74AgCmgBwBEZfD6IJAF9fHu2cBQKaAIjcLaIJgMhh78TMn02ehg8GfyI01JD+76BqpYpCba0aXbt2HV1eexMr1663ahr231mKcOywgciaJbNUf91JI6AR0AjERSB9+nRIljRpxIHxDQFAYZYzZ85KKbJGHEXtgDICmgBQhtD3A2gCwPeXSDtogoAmACJ3e2gCIHLYOzFz77f6Yc7CJUJDrV8yFzlzZBdqa9boyNFjaNOpO/b/9LPUWFUqVcBH77yJJEkSS/XXnTQCGgGNQFwEEiRIgEwZM0Q8/59++YYAuHnzJk6eOg3+re3OQ0ATAPH/mmsCIP5f4/i8Qk0ARO7qagIgctg7MXPzdq9g09btlkMxL/brL5ZbtrNq8PW3u9Cua2+cOXvWqult/858/9e6dUKzBvVs99UdNAIaAY2AGQLJkiUN5P/7wXxDALAWKwkArQPgh9vCex80AeA95l7PqAkArxHX8zmJgCYAnETT3liaALCHl99a123WBju/22vp1n335sWy2VMt25k1mDBlBvoNGio1Rrq0aTBq8ADlfP8Va9ahY48+gUoGLPWVOHHi//+TJHFi8E/o/585YbSUr7qTRkAjEH0IpEmTGilTpPCF474hAIiG1gHwxT0RESc0ARAR2D2dVBMAnsKtJ3MYAU0AOAyojeE0AWADLB82rVynEX7+1br0Xs7s2bB+6TypFfDw6NW3P8CCpXIRBE7m+0+ZOQdv9R9kuY6UKVNg96a1lu10A42ARiD6EWD4f4aYGCRKlNAXi/EVAUAdgNOnz/gCGO2EtwhoAsBbvCMxmyYAIoG6ntMpBDQB4BSS9sfRBIB9zPzU44nKNfD3kaOWLrE29ra1yyzbxW1w7MQJvNipB/bu/8F2X3ZwOt//45FjMGLsBEtfVAgPy8F1A42ARsBXCCRKlAh8xpEI8IP5igBgGsDxEye1DoAf7gyPfdAEgMeAR2A6TQBEAHQ9pWMIaALAMShtD6QJANuQ+apDyScr4tz5C5Y+JU+eHHu2rLNsF7vBrj178eIrPXBK4vCI+f69u7wMlh500vq82x8z5y20HLJo4UKYP3W8ZTvdQCOgEYh+BJInTwaWFfWL+YoAICgUbbl8+Ypf8NF+eITAvh9+QvUGzcLO9uADxaDz5OxfiOMnT+Lw4SOBeqM5smeLeNkRMwLgmw2rkDZNavuLBHBviUfC9mP+5Z6vvpAa08lOB34/iPPnzyNbtizInDGjk0PrsTxEoFy1Ojj416GwM25ZvVhfWxevhRkBMPvzsShRrIiLs+uhVREoU66y8Ab9l51fCU/HcP9efftJHRrxQ3zU4P7K+f7hnBXVPHji0YcwYcQQ4fXqhhoBjUD0IpA2bRqkSJ7cNwvwHQFw6fJlnD17zjcAaUe8QWD/jz+jWv2mviYANm/7Gnv3/YCffj2AP/86hOMnT+HU6dO4ePESGMqXJXMmZMqQAZkyZUDhAgVQ9dkKAREgt43zL16xCnv2/YDDR47gr0N/47c/Dt42bcYMMciZPXvA17tz50S1Zyvi3rz3uO3e/49vRgB8u3E10qROJeWLIQEgcZok5cA/nRh+umLNF4FNIsNd/zx0GCdOnrptyLx5cv//dXigWJFA+GnSJElUplbqe/jIUazftAVbtu3AX4cO49z584HTOpKxvGdy58yBXDmyB/4mkZQ/7z0oXvR+pTntdBb1L1eOHMiZwz3/zAiAr9YsCfz2ZW37NzstS+AWvC+/NEkW16/TZ85g+ze7sO/Hn7D/x5/w99FjgQ3a0WPHkTpVKmTOmAGZM2cK/M3n2mMPl8FjD5WWXZ5yPzMCYM6ksXigqDUBcP7CBSxavgo//XIAx0+cwLHjJ3Hs+HHw/uKaY9KnC5RnypM7F/Lnuwc8nS3zYAll3/UAQJV6jfHjz78KQbF363pLsprVot4ZMBhTZ8vpBTiZ7x93UVevXUOxR8sJkRLPP1cJg/q9JYSLbqQR0AhELwJ33XVX4P3CqCO/mO8IgBs3WA7wFG7duuUXjLQfCghcunQZxR4rpzCCva5vv9YDjerWstfJpPWvv/+B6bPnY9HylcInGKHhGM5Y5ZnyaFCnJooXKWw4y7oNm/Bi5x5h/52bw6H93w37bz/8/AumzJyLhUtX4PIVuaiZ0iUfQLMGdfFsBfevUXyMAODH3uLlqzB11jzs2bdf6r7j5qN29Spo2qBuYJPtlc1esBifTZ6OXw78ZnvKXDlzoGaVZ1Gr2nOO1OwO54Df/HMrAmDkuIkYPMJcCdypk8IvvtyMmfMWYc36jbavOWuzv1CzOmo/X8U02qHHG+9g/pLwQmzDP+on9axRiQBgSbgZcxdg4bKVttdM8qNmlcqoX6dGgDjVJoeAaBlAjr5pxUJkzZLZcCISVe269sI3u76TcqZ65Wcw+P23pfqKdNr01TY0b99ZpCm6v9wOL7UMf/AhNIBupBHQCEQFAn4q/xcCzHcEADf+PDUjw6st+hHwmgB4p09PNKxTUxk4boqGjf4My1Y5o9BbuOB96N+3D/h3XFu3cTNefKW7MAHAUyyqDH+7e4/yOkMD8PTyhVrPo3mjF8BSSG5YfIoA4An/+CnTMWfhUvBk0SnjRq9Fo/p48tGHnRry9vttwyYMGDoCv/72uyNzkETq0Lo5Hn/kIUfG4+9hwJDhjvnHFKKXX2yp7J8bEQBmv/0QmIzS4Sl3qpQppfFdsfYLfDL6M+FTWKuJSPy80bNL4OQ8rvV8813MWxxeyM0NAsAoAoAbxNfefh8kcZ2wujWqokPrFq4RXk746Ncxur/+jrA6v9k7fP9PP6NVh66g6J9dS5ggQTDfv3F9u11ttR/4ySh8On6SUB/R6BWhwXQjjYBGwLcIpE6dGqlS+qP8Xwgk3xEAdEyXA/TtPWzbMa8JACciAKbNmY83+31oe60iHcIx/qIRAAz17/HmO1i1boPIVFJtePIyYuAHphELUgMDiC8RABu3bEWXV9/E2XPnZaGw7EcSix/CThtJrWGfjnN62MB47Vs3R9cObZXG9rN/TkcAkICp2bgl+Iw0MuYpL5g2Qfr0mREqnXq+jrUbvlS6LuE6Z8+aJRC+TAIotvkhAuCjYSMxesJkx9fMAYf0fwdVK1V0Zez4OuinEyZh4LBRQst7tEwpTBr9yW1tl65cE3j/Xbt2XWic2I3czPePPQ+FrCkWylQqK2OE4Heb14Khwdo0AhqB+IsAVf9j0qdH4sSJfLVIXxIA165fx8kwubO+Qk47I4SA1wTAW727ofELdYR8i9uIL+/3Bw/DhCkzpPqLdipZvCg++bBfILeWxo/ztp3Db/aee6Y8hg14L3Aa2urlbkIfFqJ+GLVLnDgxXuvaCU3qy+FoNG60VwFgdNKwTz/DiHETLPO1Va8B+zNa5NOPPwQ3Wk6Ym8RWyD+qaffpLhb+GndNfvfPySoAjBqp3qB5QEvEyJIkSRwQP2Uuuowxz79F+y7SpdFE5uSHzYvNG6NzuzZgiSOa2Wkvn3uVK9pPNxKtAvD7wT/RqdfroKisW8YNW7eXX8JLLaI7dPvQ30ewau1610/EeR22fv0NGr/YUfiS7Fi/4j9q2e99NAQTp80U7h+7YaEC+TFmyEfI5tBz1MwJs3d53H5ln3gMY4cNlFqT7qQR0AhEDwLM+6eekl/K/4WQ8yUBwI3YyVOncf26faY3em6JO8NTrwkA2QiAK1evonPvN6VyY2WuJGuBzpo4BnfnygmrCICnH38Ur7/bHzzN89IqlX8aH73zJlKkcEa1NJojACiIx5PULdt3eHkJAsKIH3/wDp56LHylA1FnGALesftrQs05J19WZKxZlvWPP/8S6hdqJLPJW7FmHTr26CM0T1z/jhw9Zuu3IeMfHXMyAoA5wswVNjOVk2aGvbdo90pA4M4Li72ZiVQEAEvJNmzTPiDK6oXVrVENH/QV+0154Y+dOb7csg2v9H49IPZJjRlqzbhpfL8Wefhp4Snef/NV1KtZPeBf2849QB0HGeO6+A4jmeaFNWjVTtjXV7u+jFZNGnrhlp5DI6ARiCACKVOkQBrJKlduuu1LAoALPnfuPC5e8uZF7ibAd/rY0UAAkGxq/XI3KRG3ZEmTInu2LEibJg0OHT5iKzeREQAkAX786RdDEUDm/V64eFHqNmLJuRzZswbKarIkINdp16iCPW3cSLvdwraPVgKAAou1GrfCz78esI0Dq0Bky5o5sJk+evxEQN/k8mXjkG+jCXhSxE2WjPHju2yV2oF7wMjy5bkbtZ+vGhD14+Y/rrHvHwf/CtS2NhJ4C/VhOccvly+0RRw9WrGa6W8n0v5xbU4RANQ3GPv5VNNL2eml1ujUtpXM5QYrCrAuusxzg6HSuXNmD4RZ84TYjr4FCUOmD0WCAOAHVsPW7XDGRgUhpjsxuoaicowckLHHHy6D4QPfV9JnkJlXpQ9FJ4eMGvv/QsvcHM/5fFxYfRqVeeL2fbZ2Q2HBURKevbt0DLyXeR/aNeb79+zcwdMNNkV5q9ZrIuQqo0g2LpvvSVSCkEO6kUZAI+AaAjEx6SNa6cloYb4lAPjReubMWU9CbV276nrgAALbdnxriQQ/wPq82z9su/vuzYu+vbpZjsEG99ydG5kz2au1XrtJK+zeu09ofJ4+Nq1fDxXLPhnY+KdPl+62fiwD98uB3zF55mzwpMXMqKbetnljvP7eAKH5jRoxn5Cbt8oVygZEqowUqxka+/0PPwUiHUTzgp066YpWAoAn5zxBF7H7CxVA/Vo18ECx+5EtS5awgorccLBk4K7v9mLSjDmBcntWxiiMeZM/kyrbOGHqTPQbaFxr2m7YPoW42nd71TR83Y669eQZc/D2gEGGEDRv+AJe7yGeVkD/2nXphb8O/204ph3/QoM4QQAsXrE6oB9hZizPyagPGeOzp3LthsIREfnuyYP2rZqhSOGC4H/HNZJff/51GDt27caYCZNNMWVfljW7664EhoJvbogAfvjOG+j/8SeWVVqYelC/do1A1FW45yPJOUZMLFm5OlA1wEybITZO5Z58DGOG+j+Um8Rjl9feChvlRiJk0YxJrgnAEq9+g4baSq8jeSpT3YbClCMGfQBqCXhpZmkqcf1wqqqHl+vTc2kENAL2EWBqHA9V/Kj14VsCgFUA+ELW5QDt33DR2IMb0+oNmoV1nSrezIV1w5hXyPxCK+NpUbuWTQOnpDz1FzWua/TEyaCAkZGxBrxseH/B/PeiVdOGeLZCWfCDyY7t3vM9Phw2UoigefvV7mhUr7ad4W9rG40EgEiJNi6UG4tG9WqB9aXtGD9wp86ai1GffW4pKshNy8Lpn9uqBW91+t+uVTN06/iSHZcDbUliVKrVAMwzD2d2ogDMTv9ZIoubdbvmpH+huVUJgP0//ow6TVub/tZZz57K4LImGoJM4T5ee7vVJrg5Hj1+MkiyyDzP3CAArLBiic22LZoib57cVk3//98Z+cAa8+MnT7ckFtiJOi3Ua/GrHfj9IF7q0gP828hKlSiOqeNGgqfnbhjfN7WbtnZj6P8fM3++vBj3ySDkyJbV1XniDs73+yu93xCec9TgAYFDBG0aAY1A/EbAr+H/RN23BACd48fllStX4/fdoVcXQID5m883bB4WDbcIAJ4QVqpZ33Lz/WyFchjUr69SCA9zGFm72E6IqtWtwRN/nn6pGkuRvT9oqGUY7NSxI/BQqZLS05mLAK6UPn26t0T4/HgSNXu3rpf2V6REG0sm8mMurhK63UlZUWD42PGWJ2R2UzKsxLd2b1qLlJKlaaw+ege+9yZqVKlsCgV/F9y0GtmuTWukw6ud8C+2X6YEwKrFppFHJCRIcFKvwMhI8MyfOj5sVJHI/UQiqe8H1ifR/d/qgzrPVxUZ0rDNiLET8PHIMbbH8JIAYAoUN4PhSq+KOs40CmpTWOk1xKRPh1XzZ/xHuE50Drfb8TnGzalI6lHT+nXxZq+urrn0ROUaYAlVN4wpKKxKYYegd8IPRoqUr17XNMUq9jw8DdyyarHvBMGcwEKPoRHQCPyLAE/906VL6/kzSfQa+JoA4OnV6dPhT5hEF6jbRQcCZgQAVfOZK++01W/5Enbs3G04LH+8zMVlDXEnjB8+rV7uip9+sZ9LHnt+Koq+1q0TmjWo54RbgTFu3LiBLq/1xfLV6wzH5GZ3/pTxYNqCjEVTFQCelNVo1Nw0DJinTRNGfAxGhzhle/btR4v2nU2JIkZiMCJDxKbPWYA3+oVPL2FqzbLZ5rnoZnPcvHULj1asaqgtwXBwfpCb2ewFi/Hq2++HbUJ8l8+JrH+xHZOtAsDf1gst2pqmGVHrY+7kcWHD8EWu89Fjx1Gx5guWJQXHfTIQjDJwwphG1OXVvrbCtGUFGO2EV3Ntxe4vhLHDBoFiq6rGKMT+Q4YHogHMrHrlZzD4/bdVp3O0/2eTp+GDwbeX1DObRIS4k3Vy8IjRYFSV09arc0e0adbI6WGFxuv55ruYt3iZUFs26tL+RXRo00K4vW6oEdAIRCcCVP0n4cdvdj+arwkAVgNgGgA/oLTFbwS8TgGwysVlTv3gfm85HqbHkG9+NPPjWdaoh+B0ib6QL1Z5muWeejxQUknGoikFoGWHLti4ZavhMhliunjm5IBKv9NG8qFJ247gps7I5k7+DMWLFLacuv/HwzFuUvhNtEqueWhiitl98eXmsH5kypghoDBuutkYNgqsER7OqOBt1d8KAFX/Yo8vmwLw2jsfYNb8RaauThw1FBSUk7UO3V/FyrXG0S5MTaGQpJNkFX1lWkObV7qbRjbEXpMXEQCMOuEm1mmbu2gpevV9z3TYKWOG4+HSDzo9tfR4jLBp3KYDSNaJmpuigD/+/Cuq1Gss6oplOz5/KTz5iMf5/iHHmLo1aPinln6GGtDf9Uvnu/LeEHZCN9QIaAQ8QSB58mS+jAoLLd7XBACdPHvunLAYjydXVE/iCgJeRwBYnf4Peq8vnq/yrCtr5cfY8/WbgarBdo05u+NHfGy3m632L3XpZUhQMCpi3aLZUlEA0RIBwNrs5arXNRQgJZs7+/OxgVNGt4w51jUbtTQkPyloxtNUK2vbuaeh2CPrYy+eEX7zbTWuU/9utnHlpnXxzMj6F3udMhEAImH5qiH5TJV7qHwVQ70cbjrWLpotnVpgda25qatev6nQJtPtCACmKDFVyS2bMGVGQMzOyJjXzZQgP5mVz+F8ZfrEklmTwdQGp81uNIfR/JHK9w/5Y6e0aqhPvzd644VazzsNqR5PI6AR8CEC6dOn8234P+HyPQGg0wB8eFe74JKXBADLCj31XE3DVZQoViSwwXPTvvt+P2o1tpdawLKBy+dMc/30gHW0eUpjpKLesE5NvNOnp214ooUAoCgkxSGNrHundnipRVPb67fbgSJkfd8PH23B0DKWkbI60W3frTdWrdsQdmqOsW/bBlClNlJmRgD4wb/YuNglAJhe1Kh1e9ONsd0KB+GuEyMoBg4bZXgJ336tBxrVreXqJWaYOcPNrcxNAoDE3NqFswJVUNwyK/KWvyXmd7uxcVZZEzUAzIRow43tlvaOWbSf6BpJgFL/xq7wrej4Vu0YbcNnlx0jYTxvyng7XXRbjYBGIEoR4LuAUZB+Nt8TADdusBrASV0O0M93kQO+eZkCMPCTUfh0vPHJ4qr5M20pRssun2UPWVdd1KiDQD0EL4zlC1t0CF96jSJLW1YvsU1EREMKAFM0Hir/nGHUEUNNJ4+2l1Orcr2YO/7Nru/CDtGicX306faK6fDcGBqF2LMjiQwSGpEyK//atmiCHp3aR8q9/8xrJwWAeh/V6jczLfFY9onHAmH5qlbh+XqGAp5ebTr4uylfrS6OnThhuhw3UwA6tmmJzu3bqMJp2X/Xnr2o09R4nj7dO4OlNf1kvD6sQMFoDTtG4ogEktPWrc9bWLhspe1hSQqyKsiLzZ1LI7DrBP3u8cY7titUUeCzaGH3osbsrkO31whoBNxDgKWb06ZJ494EDozsewKAa2Sd7MuXrziwXD2EXxHwKgKAgk4MlzUqX+ZW/mg43Pmx/Hil54U+JFiiacZ48VxDJ65z7SatDIXLWDqOZcTsWDREAJidunOtE0YMAWs4e2VmKvk8/dq6Zqmpij9zz5mDbmYULqOAWSTMTAQw5I+b6Th21iwaAcCoNUb3mIl95rsnDxZMHQ9qjagYowyYzmRkn348ABWe9qbc2OQZc/D2gEGmy3ErAoB569vXLZeuGGH3GphphOTLczdWzp9hd0jX2/916HCgEsW58xdszfVB3z6oW0OtakTcCa2i8Iwc9CIFzgycKTPn4K3+5vd4uP4sE/ve671s4a4bawQ0AtGLgN/D/4lsVBAArJHOagAUBdQWPxHwigCgYFmbTsYK6txkc7PtldEXIxG12D648RFmtUbW/O7cO7yYlky98mggAF7s3APrNmwKzMuGXgAAIABJREFUCw3zYjevWgTqIHhples0ws+/hq8cMXrIhyj/1BOG7lBI8MnnauLmzZuGbXiqxrJwPFnzOnTZ7/7FBk2UAGC5z9VfGIt8pk+XDotnfG6ZviFyj/V+qx/mLFwStmmmDBkC9yuvrxd2/sKFQPTMtWvXDadziwDg/UstBa/MKgR8wbQJKFKooFfuCM/DcobN24eP7DIbZO6kcShe9H7heUQajpk4BR8Ota/X8GiZUhj24Xuei2tZRSsZrZlaBTz997o8ocg10G00AhoB5xHwu/p/aMVRQQDQWVYDuH7d+MPC+UuoR/QSAa9SAAYMGQ4qg4eze/PegxVzrfNYncSFm01uOq3su83rwJAiL41aAMUfLx92yrRpUuObDatsuRMNKQCVatbHr7//EXZd7Vs3R9cObW2t2YnGQ0aOxfCx4XNHe3fpiNZNzctfmW0SY/vHiILqz1UC62nzpM0re/Xtfpi9IPwm1g/+hXwQSQEYPWEyPho20hQ6JzeHZj6xfOkr7dwPiY+9WKuSaG6lALixQbW6/x+uUCXwXRLOmJrDFB0/GsvwsRyfHSMxuGLudEcJQh7oNGrTAdu/2WnHlUBbap8wfYZCoW7bt7v3oPvrb+PgX4dsT5U6VSosmj5RSjTX9mS6g0ZAI+ALBFKmSIE0aVL7whczJ6KGADh37jwuXrrke0C1g3IIeEUAdHn1TbAEYDh7o2cXNGtQT24BCr0eqVAVx0+eNBzh7lw5wZrqkbBZCxYblvj6+ovltpTFo4EAuLfEI4YwMww2W5Ysnl+GPw8dxvwly8POS0VpKkubGQkNEht2jSeY5Z9+AnWqV0G2rO6t2+/+hXCzIgBYEq9Vx66mMLNkGQkWp8zsft20YqEjUQZ2fKVeBXUrjMwNAqBg/nsDivVem9mJsIg+h1P+nj13Hj/98itOnT6DCxcvgpEY/JsBk6lTpQQ3ofyTPl1a3F+wQIBINot0MvJLJurLao3Hjp9A5ToNwTXIWNP6ddGhTQtkiEkv0920D9MEGaEgQk4aDcSKPV6SqY6DoAfUCGgEbCHACNEMMTFInDhy4sqiDkcNAcA0gFOnTouuS7eLMgTMUgCcVCM2K//Hj0h+THptDLNnuH20md10CfMUgJVIl1ZOMMVoE8SQy71bjWujx8X7jz//QvnqdaPqMpQu+QCmf2asAB9ajEg5OrOF58mdC9wAlC5ZHJXKl5W+VkZzWGkvWF0Ut/3j/GYEAOu/t3mlBy5fvmzoqoxuhtm6T546HQi5D2ckDVn6LxJmRkq4QQA4UUlBBqdNW7ejebvwIpzPVigHrtUNYy7/hs1fYdee77F77/c48PtBW9Pcd29e3HN3bjCNwa7Vq1kd779pT/3eao71m7ag9cvdrJoZ/jsjl0iENm/0AnJmzyY9TuyOFOfl5l+WmOBYTKl6qaX71WIcWbAeRCOgEXAEgSRJkrhCSDriXJxBooYAYLgYw+1u3LjhBg56zAgj4FUEwNNVahmWt9uxXn4TqgKfaAktlTnc6GtXl8DvEQCqH6JuYGw1JnUJtqxebNUs8O+yAlbhBifx8EzZp8ByXFalCIWcA6BKAsSeh/5VfPpJPPdMecf8MyMAMmfKCJ5mGlnNqpXx0bvh9TRE8Ynbzow0fbj0gyApEQljiVWKvIUzNwiAXp07ok0z8zQYN3D45cBveLZ2w7BDu3FaTl0J/kaYxx9Je7dPLzSoU8NRF0TEQEUmZHTN048/hqL3F7RF5lNjhakIW3d8G/ib5JqKeRkBouKn7qsR0Ag4iwCjrVKlSunsoC6NFjUEANd/4eIlnD8vFyrmEn56WIcQ8EIEkCRSwdJPhBVEYw3pH3eEF39zaImGw0yYMgP9Bg11exrHx+dHNz++Rc3vIoDReh12bVojrH7OqgJ93v3A9qmh0TVmuBtFCDu1bYXCBe8TvRUM29G/N/p9CG6unDAn/TMTATTztUSxIoEoDdYFdtK4IaTgYDhjytCgfm85OZ3wWCyRx1J54cwNEUCuMxIpUgy1L/FExbDrzJI5EzavXCSMmVFDHnqwkse0OfMNU7GUJ5EYwI2StKM++xyDhjtX6SZpkiSBZxKjg3LnyoncObIjJn16HDl2DEeOHQdLdVKElPeqykl/XPg6vdQ68DzUphHQCNx5CGTIEIMkiRNHxcKjigBgCTe+EM0UraMCde3kbQgwf7Za/fDhck6lADBHsky5ymHRZ+jg+qXzInJllq1ai069Xo/I3CqTVnu2Ij7+4B3hIcwIgG83rkaa1KmEx4rd0CjkmCXW9mxZJzxmv4FDMGHqTOH2fmlI4UoKWNqx8ZOn49MJkwJ5w04Z74dXu3UCoxJUjf6NnjhZ+SQuth9VK1XEa/Qvk5x/ZhEAZut16vkVdw6ziAnWSe/5SgfVyyDVv2OPPlixJvzvzo0IAEY6MOIhElb00XKGaR+/7PxK2iWS1ROnzcKgT0aBZSX9ZhQFZMqcE7/12GtjiT1GKkWrvf1aDzSqWyta3dd+awQ0AgoIJE2aJKCL5XWlKFmXo4oA4EvxzNmzuHLFfy9E2Qug+wUR8IIA4DxGm0UZVXunrp1IrXan5nJynCqVKmBo/3eFh/Q7ATDwk1H4dPwk4fX4peGy2VPBvF4ZW7VuAxYtW4kVa7+Q6X5bH+ouUHneqZBsN/x7uW0rtG3RxPZ6ZQkATlSjSmUMfM/ZFACKmVLUNJyJiEPaBkCwQ4sOnfHllvBh6m4QAKMGD0DFsk8KeudsM6P3CYX2WLlFxngy3bXPW2A0jJ+taOFCgfJ2TptZpR6n53JyPKb4MNVHm0ZAI3DnIcBNf9q0aUBNkmixqCIACOqly5dx9uy5aMFX+ymIgFcaABTNMsrv271pLVKmTCHosXPNWJKJpZmizZhfPWzAe8Ju+10DQLYutTAALjVcOmsKCuTPpzT6pUuXsWbDl1i+eq1pDXvRSZrUr4O+veSFveLOE9u/jZu3gqKwKtaoXm28/Wp3W0OYEQDUw2A5QzNzWhSMG8QGrdqFnfLxRx7CxJFDbK3PqcbP1HzBMMXEDQKgT/fOaNHoBafcFx6HYnxPV60dtr1sSVmKzzEdjPd7NJhdElh0Tax68urb70eF5hOfvazuwVQDbRoBjcCdiQBT/FiNJEGCBFEDQNQRAAz/5wZOpwFEzT0m5KhXVQBqNmqJPfv2h/VJ5SRVaJEGjbr1eQsLl600HGLw+2+jeuVnVKbwRV+/VwGYPmcB3ug3ICxWOXNkx/olc32BoxdO7Ni5O5Ab+/W3u7Fj5y6pHFnmwTIf1g2jf1RA3/7NLmn/OrZpic7t2wi7Z1oGcNViLFi6IqAcbmZOlgGk0B4F98JZ3jy5sWp+ZNJZvK4CECnBta+270CTti+Hxf+pxx7BZ8MHC99bTG/s8cY7pu8B4cE8bkiij4Sf08bfeJtO3QNlDf1oPPHjvdezU3vH9T38uF7tk0ZAI2CMAKO+0qaRq2QVKVyjjgAgUOfPB+vcaos/CHgVAdCh+6uG5Y/GDhuIsk885jmorJvN+tlG1rVDW7Rv3dxzv5ye0O8RAGZlvYiFSk6v01h6PR5TBCiSaHafhvNp3pTxKHZ/Idfd9cI/UwJg9eJAPnTX1/pi0fJVhutlisTMCaNxf6ECjmBittmOxP16/ORJPFKhquHa3IgAoPI7iRWvbc7CJej9VvioD6rkUy1fxK5dux4Qc2Rpv2i0hAkSYOq4kShVorjj7h85egy9334/4pUP4i6seNH7AxFERQoVdHzNekCNgEYg+hCIiUkPCo9Gk0UlAXD9+g2cOn0aZM21xQ8EvKgCQKTe+2gIJk4LfzLWrEE9vNGzi6eAnjl7Do8+UxX8CDSyujWqgiHG0W5+rwJgpupN7BkBwEiAO9l+/PlXTJ01FwuWrRAKU2aZQCq/e2V2/bNTr92sCsCWVYsD4oL8Hddp1hokNI0sU4YMWDTzc/BvVTP7TbHyAMshemkM3eZJtpG5UQUgXdq0IP5JknirvPxK7zewdOWasEvt1vEltGvVzBJ6HmTwlNupfH+WoKIeSL578iB3rhyBe4wVCTgPFe+PHz+Jw0eOBErhfrt7j6V/og0ofLVo+kRky5pFtIutdhTKfXvAIEdFQW058E9jljxl5RsKnmrTCGgENAJEIEmSJKAwarSI/4WuWlQSABQDpHr1NcU8UH3r+gcBrwgAqou/P3hY2IWnSpkSX61Z4qmIh0jeOU8W1y2ZA54eRrP5nQAgtszpZW5vOHu168to1SR83e9ovi4yvpO4Gjz8U8yYt9CUiGU+3NqFs5ArZw6ZaaT7uOGfCAFAh4+dOIGq9ZqYVlgomP9ezJk8Tvk3XbdZG+z8LnzJPbfys80uSq3GLfHd9+FTrNjPDQKA43otwMZqRHyeGaUiipQmvHHjBhq16WA7qiYu/jmyZQX1WHi97ZxInz5zJhANt3z1Omzd8a1yWiVL7s35fJxrRAwJ2g8Gf4LZCxaD34BeGoW92jRvHBAPjbZTPi9x0nNpBO5EBCj+lyJ58qhbelQSAERZiwFG3b1m6rBXKQD7f/oZ1V4IX26QDr73ei/Ur13DM3CfrFwDh48ctZyvT7dXAvmG0Wx+TwEgtn0/GBg44Q5nZHg3Ll+gvGmL5msY13czIbpQ2w/6voa6NapFZNnMI67f8iXTufu90RtUzbcykRSA0Bi79+5D7SbmtcDLPfU4xgz5yGpa03//eOQYjBg7wbANCU0nIg1EnKS2CjVWzMyNFADOV7xIYcyd/JmIm460+WTMeAwdNdZwrFBEiNlkFI2cvWCJtD/c+Hft+BKef66S9BihjiTM+Nwb9dnnSmUHqVVDzRo37cDvBzFj3gLMnr/YdX2Ah0qVRI0qz+LZCmXB6AptGgGNgEYgNgIJEyYMiP/x72izqCUAGP5PFl6LAUbbLRfeX69EADm72SmVl+JZDGvs1Ot1oQsYHzaffhcB5IXgaSpPVY2se6d2eKmFMYEkdDHjWaNPJ0zCwGGjDFfFsoAvv2i+MXQTEqsoGwoVUrDQyqxEAJkCENso7EmBTzNjuUSGFMsayUOSiEamOr4dv/gs4zPNzNwiADinVykPl69cQdmqtQPfH+FMhNiZNGM23hkgLhIYex6KTbGiRNP6de1cHqG2jF75aOhIMJVD1l7v0RnNG3pTlYF6G19s3BSIohAh0q3WRGwfLVMajz9cGs+UezqQ1qNNI6AR0AgYIcBnRprUqaMu/J/riVoCgM5rMcD486P0KgKAiDGEkCWGjKxlkwZ4rWsnV8Hlh1aVuk3AMExRY6krlryKVouGCABia7bR4ykQa1/rkk//vQvNxOga1qmJd/r0jOhta+YfI34Y+WNldiIAQmP1/3g4xk2aajr0gLdfR+3qVaymN35edeiCjVu2Gv67Fxtj5sIzJ97K3CQAeCLOSi5ul3Lt/vo7WLDUeINsJSb7y4Hf8GxtuVSipx9/FO/3fTUgOOmm7d3/A/oNHCqtTTBt3EiUebCEmy7eNjYFKLfv2Bkgcb//4UccOXY8QNJcvhy+pCJD+fPny4tcObMjf957wNN+/tGmEdAIaAREEYhG8b/Q2qKaALhxgyUBT2kxQNE71cftvCQAeILzcIUquHjxkiEirKHNWtpuGctHsYyUXeNGihsqt41hlgxRHfjum47lb0cLATBtzny82e9DQ4jvzpUTVLdPmya125cB/QYOQYoUKdCl/Yu25rpy9SrGTJhs2Kfqs8+A0S5OGcPdGfYezmpUqYyB7735n3/yu3/h1iFDAHCcFh0648st20yhVtkwrVq3Ae279TYcn8JsK+ZMc21jzHKEz9VtZPo8DTnnJgHAOeyIOsrc+zxxZqUHIyPWXy5fYDp0veYvSgnwsaoAqwt4aQM/GYVPx0+yPWW6tGmwcPrnICnjB/vzr0M4ceo0EidOBIpG0j9q/mjTCGgENAKyCCRNSvG/9LLdI94vqgkACsGcOXsWV65cjTiQ2gE1BLwSAQx5yQ0eN3pGRlXjVfOng387baMnTMZHw0ZKDcuSS5+N+BiPP1xGqr9IJ4rg1WveNiBmxk3u+OEfg2WPVC0aRAC5xpu3bqF89bqGYoBsU6JYkUDIcaJEiVRhMew/ZORYDB87PvDvVStVxEfvvoHEicWVzs30JZw+la/TtA127QkvRtexTUt0bn97WoWX/pmJ5XVo00KIYBEVAYx7QSleVr1Bc3ATYmT8nXHDlDN7Ntv3E9PhHipfxTSa6NnyZTF8oHHUk+1J/+nAuYmtEfkTd1y3RABjz6MaUWGEBZXzK9duCBLIRmaVTjJr/iK89o69koWsbjBq8AA89dgjspdJqd/kGXPwzoeDbQvvsRoBidJoF69VAk931ghoBOIlAlT8p/gfBUKj1aKaACDoPEk6c+as7ZdTtF6w+Oq3lxEAxJCb24o1XjA9tSqQPx/GDhuE7A6WNjKrQmDn2rJcIcsWOm1ffLkZvfq+d5uCOYWdKPCkYtESAcA1bvpqG5q3N0+3ICkytP+7Ups2MxwvXbqMN97/EAuXrvhPs5LFiwbuR9HIAzNBQ47xzQbjevV2r3PRR8oabow+fOcN1Kr23G1D+sU/0Q2jbAQAF/77wT9Ro2GLQDk2I2NayYJpE6ROJkX0Bih0SMFDp4wb4Vd6vY51GzcLD+l2BEDIESeeV7EXxbD9Vh27gtEORsZyeyvmTjMUi+NhBe+hc+cvCOPFKhpjhn4Ehv5H0pasXI2ur71lO9qyYtknA+SFNo2ARkAjEJ8Q4OEPtbmiUfwvdB2ingDQJQHjx0/KSxHAEGL8qOnc+7+hyXHRZLjg+BEfo9j9hZSBfv29AZgx1zw81M4kTz76MLi5ypghxk63sG1ZVnPwiNGm/rVv3RxdO7SVnisaRABjL85K3I5tkydPjr69uqLO81WlcYndkZuptz74yFDQKmeO7IGIDJHw/TXrN+KlLsa57TyV5+m8qv386wFUrtPIcBijHHSv/LPKuRbNkbcrAhgXEBFSiTnIU8eOkLok7br2wuovNpr2faRMKYwc9IGyovmx4ycCG2JWVbFjXhEA9En1eRVa16at29Gua2/DXPJQu0mjP8GjZUoZwiETTu+n6i98NnXs8SquXbtu55Kjd5eOaN3U+PlgazDdWCOgEdAI+AABphClTh3dlUGingDgfXDx0iWcO3feB7eEdkEWAa8jAEJ+duz+Glas/cLS7bd6d0PjF+pYtgvX4Nff/8DbHwzEFomcf6sJSVD06twB1So/IxVqydOoiVNnYNzkaeDJs5Wp5KFGUwRACAequPN01coqlX8aHV9siUL35bdqGvbft+34FkNGjRUS3aIA2JbViy3nocZF8cfLm7ZbOmsKGOmiYj3ffBfzFi8zHMKoJJpX/jGiZe6ipYb+bV65CDy9tTKVCIDQ2J9NnhaoZW5mLJnI0ol27ey583i2VgNQDM3M8uW5G2+92h0kA2SMmgOvv9f/tighkbG8JADozzPlngoIupI4s2uMcJg0fbZQuhYV+d/s1dV0iofKP4eTp04Lu+F0mo7wxCYNt3+zEw1bt7c9lBU5YntA3UEjoBHQCEQIAUZmZYiJQaJE0Vf6LzZk8YIAYClAqr0yH1FbdCIQKQKAG+BKNetbfjQTVZ60t27aEA1q1xQS1GJe7MhxE7F2w5emF4VqyfywUjEqXzPMmiQFP/DNjDnJu777PrApYhSEqDEH9bPhcqWrOEc0EgD0245oF9MCGterjZpVK1vC+utvv2Pztq8xddY88L9FzY5ApVXUCTe+/Di3umeMfFu8YjW6vGocRVO65AMBrQQjc9s/qygfK/9i++0EAcDxrFTk2YabVlYjsWsbNn8VOJkXMUY1tWvVHAzTFjEq348a9zlIaBoZI2Ly582D777fH7aJGwQAiQwrQdUqlSqgXatmKJj/XsulsjLLxGmzMGXmHJBUsbJ77s6NxTMnmRKwolUSQnPx97hs7jRQ88VvRmHSCVNn2nKL1VOWzZ4CiiRq0whoBDQC0YwAS/+lTZMmmpcQ8D1eEABcCCMAGAmgLToR2P/jz6hWP3x99QcfKIaZE0a7tjCR0NzYkzP0p0ypEsieNWtA5Thb1sxIlyYNKBJ15OjxwN/c0O3ZF/4jOPZYzMst/9QTePGV7mHXxweNyMl87M6MCsidMzuyZ8sW+Jshm6yWwTB/frwfOXrMNpalShTHxFFDpaIMQpOZEQDfblyNNJLhVEYl3rgZ2bNlne21xu3ADUHNxq1MRQHDTZIrZw7kzpEdObJnC5BHPP3jn2PHjxtukKycHTmof+BUU9R4zctWq22qdUE9gPfffA2MYrBjK9euR8++75qOvXjGJBQqYBwV4Xf/YuNhRgB8tWYJMmXIIAxfrcYtLe+BMUMHotyTjwmPGWrY593+mDlvoXA/ag/cX6gAcmXPHoiEyJ0rR0BYl3XVea/++ddh7Nr7vdBzg+lSS1asNowIcYMAmP35WEyeMRtU6LcyvktYxYNii9yM8g/vwcNHjuDw4SOBNZNMuHrtmtVQ///v1G0oUqigaXuemtshefm+o69+NEbuVHi+nhBpHtt/LQrox6upfdIIaAT+j72rgJLieN7fDzhX3N0JBAkOwd3d3QnuQYJrcA3B3eVwd3d3CBBcz+/gDpL/v3ZzcBy3Oz2zs7uzu1Xv3SN5W11d/fXc3nR11VdyECDyP2r95yyDkFmOfUvq2k0AgFsCWvKxUX8ua2UARK2EUpgpldmSQjX89MJ88MhxdOjZL9ap6eaqcP6fMHbKDMkaVHP5TrfZo4YMMOnwT77ZagYA+U6kkf2GjNTd2FtDiGxm2vhRRmuMDfklSjxJB/VGdWoi3/8H3GIrZaBACJGgHT1xGivWbtRhYkyIF2H88MGScFnLv7o1qoIIAEVFrQwAmo8OndUaNgfV0hsSYhdev2y+0K11TBuUlUHZGZaUsUMHokHtGuj320hs3r4r1qnNFQCgrhzNOnTF6XMXLLZkCjASCahUkIYCrsUr1RT2yxQeCOFJTFSUaj1pyLy5ulGYuBwezggwAoyAEALOztT6zxcUCLB1sZsAAG1EYFCQ7NtSW99Ae/Hf2gEAwvHcxcvo2LOfLJZmpfjTrf/0CaN0h2qpAAC9ZBKLeK+Bw4SyCpT6FHOci7MzRg7uDzooqSG2HACIWv/iFWswZvJ0NeAQtkFp6vSsUO2/UunWfzB27ZOXDUHdL+hGmLKr6GbUWPuzmH5Rx4LFs6cJlcrQWK37Rz6qGQAge9dv3dZ1BjAmdEO9dfUSRe1Ip/8xHzPn6dtImluouwBlM5FYKwAQHh6OLn0H4ejJ0+Zeru53ceHsKUKcHxu2bMevw8cI+zR36gSUKyVWliFs1AyKVGpCJSdypW/3zujUOvZsP7m2WJ8RYAQYAUshQId+X18fky/DLOWv1Dx2FQCIiIzE+/f+3BJQatc1+LkWAgAEy+MnT9H6l57420jPblPha96oHoYN6PPFjEgAIEpZCZO0En+p3n9Q3x6Ka8Njm9MeAgC0rjv3HqB7/8FGa6GVYB5zDKXmE5N52+ZN1DCHjj37S/JRqDFR4QI/Yf6MSbL742rdP7UDAIS1FIcC6VB6+ZrFcxW9dIi0BzRlz6lEiQKUpX/+WqpgrQBA1DqkeCVMWS+NpewYOvyLBuREiUTJNpEVHtq2wSZul168fIWyNevL7gpABFpUTmasY4Kpe8TjGQFGgBFQGwG6/U+YIL7aZq1mz64CANQSkNJUP34Ur9+zGvI88TcIaCUAQE4R8ROVA0iR98ndQnphHDts4Hc9neUEAGhOylSY+edCs3QVyJUju65tE6Whqi32EgAgXKhGmAge12/eJpkKrwTH9i2bokv71op6whubr3WXnjh28owSl4TGUDo01a4rFS37Z44AAOE0ccYc/Ll4uVHIKpcvg5m/i98iRzd28co19BkyAk9UDmoS+d7vI4Z8R+xm7QAArd2UTgXGNqJm1UoYPWSArOBW0fLVhb8jenRuj24dTG/NqfT3T+44Y3ttzBaRAm5ZvQRpUqWUOyXrMwKMACNgFQR8fLzh7uZmlbnNMaldBQCiXsz9/QM4C8AcT4sZbd64dQc1m7SKdQZzkwAaWtahY9STfZKu7tkUIQI4atPXrUPbWInuKNBAt5+xCXEA0A1bbELtvjb4bcd6v20mZSzQLV7tqpVRo0pFsxJPGQsAnD+8B74+ylhVDZEAUnnF9dOHTdk6obGUBrt15x6hdoHGDFLwpWbViqhdrQro9t9csnqDH2bOW2i0/lzu3ETw1bV9G1SpYLztoIhdrfpnNACwdxuSJFZeoiES+CB8e/7SXgTCWHVmzV+EaXPmKx4fNZAIA6lFXVTKf0yDxrocmIMDYN2SeaCSk5hCPAsz/lyIbbv2CLH5GwMmY/p0uoM/lePIEeJ4KFqhuvAQuhkvXrigsL61FeV2N4jub4Z0aeC3cgno7w8LI8AIMAJaRoAyl+hdPm5c2279Fx1juwsA0OLe+/tzFoCWf5Ni8Y1S7weOGBur19SnPHrKvKWXRrdJG7Zu19Xqiwq9JBfImwdlSxaX7Ld96ep1g72m6ZZN5EaIbvk2b9+pO4RKdQ0g8qq8uX5Anh9z6l6cSxUvKrosk/S69hus+92MTRbMmKz4RdBQX2oKABDJoqWE2LG37d6ra69IeyolmTKk16V35/ohG4gQktqJWVLooL3/8FGcvXhZEcEkcQTkzZ0LtapW+iYFXK01aM2/3oOG4eXrN7Euj7ozKA1gkcGQ0FD0HjwcISGhRuH7rX8vobpzQ0YCAoOwZedu3TNKWVciQr9H9D1B30UU4CEWfWMyd/EyHVFkbNKzc3tQ21O5QiSo12/ejnXYyEH9QL9LxoSCdIePn9Qx8VMJj6hUr1Rex4FSvEgh0SHf6FG2VuO2nYXG0gvmpaP7hHkzhIyaWYlayuYvWRGfFbZgNrW1rJmXx+YZAUaAEdAh4OXAKRJNAAAgAElEQVTlBU8Pd7tCwy4DAERWFRAQaFcbxYuxPgKU9n37zj3cffAQfz99irfv3uGdfwA+f/qsewGllnsZ0qVF7pw/KD7MqrFKCgCEhofpAgG6/w4LA9Uuxffx1hGYUPoli/kRoFISwj4sLAyhYeGIiIjQ9Y719fUWrh82v5f6Ga5cu6ELBNBz/er1G7x5+17XGo3aFtJBP0XyZDpCQGp7mSNbFhTMl9ekG2+569K6f3LXowV9CgbcvHMXt+7c1bX4oxtz+j6j7JP0adIgbZpUyJQhHSgzxZ6EDq1Xrt/EX48e68oi7j98BBdnFx2zc+JECUFtEbNkzKBrjWiqUKBlwLDRQmYoi2bn+pVCulpSatq+C86cv6jYJcpqoewWFkaAEWAEtIhAvHjxdLX/FKS1J7HLAMA///yje3H99OmTPe0Vr4URYAQYAUaAEWAEbASBqXPmYfb8xULeUkkFdVOwNVmwbCXGT52l2G1i1l4wczIoG4CFEWAEGAGtIUCXZp6eHlpzy2R/7DIAQKiEhYfr2lcRMSALI8AIMAKMACPACDAClkSAyka27torNOWEEUNUa7kqNKFKSrfv3Ue1Bs1NskZladTu0tJlUCY5zYMZAUbA7hGgW/+ECRIgXjz7qf2P2jS7DQDQwZ+yACIjI+3+AeUFMgKMACPACDACjIC2EGjXrY+Oe0BEiK+EuEBsTYiMtki5aia7zaSAJkPIBhgBRkBlBDw9PODlZZ9ls3YbAKBngOpvKQuAhRHQCgIh4cDLN0D4RyA8HPgQCTjHAzzdAeIX8fIAfLwAJxsKNvoHAc9fA8GhQJz/AfRdmTqZfk0sjonAW3/g5VvKxAJSJAVSJXVMHHjVjo0AdXcRbSc7d+oElCtVwuYACw8PR66iZVTxm8oAqByAygJYGAFGgBGwJgLE+E+1//bE/B8dT7sOAHz+/FlHbMRcANb8FeK5CYFLt4Ab94HHz8XwSOgLZEgFZE4HpNdwq+Tr94EtB75fk5srUL8CkDq52HpZyz4QuPUAOHIeeBfw7XoooFXgR6BwbsDNxT7WyqtgBKQQ6NJ3IPYcEGtFOmPCaFXaaEr5ZI7Ps/xUDMS9pIZQ15senZW3u1TDB7bBCDACjICHuzu8zdiS2doI23UAgMClLIDg4BDmArD2k+ag8z96Buw4AgSYkIhCh+gmVQGtlSC9egss2Gh4Y+nQ160ZQMEAFvtH4MQl4PBZ4+tMHB9oXx/gCz77fx54hUD3AUOwc28sEdJYwJk0eihqVa1sk7DlKV5O18pSLVk4awqTAqoFJtthBBgB2QhQ7X+C+PHh5BRP9lhbGWD3AQDmArCVR9H+/NxzAjgv3Q5eaOGUBdCgsraCABv3Abf/Mu5+sbxAqYJCS2QlG0aAbvznrhVbQKkCQLF8YrqsxQjYMgLDxk7EyvWbhJYwduhANKhdQ0hXa0rFKtbQtQ9VS9zd3eC3cgmIF4CFEWAEGAFLI2DPtf9RWNp9AIAWylwAlv7V4fno1v/ybXVxqFEayJVFXZumWJuyRM9lYEzSJAea2+Y7rSnQONzYfaeAs1fFlk3cED1MIw0Xm4i1GAErI7Bw+SqMmzJTyIsRA/uiaYO6QrpaU6pYpzEePHxk0K0kiRPh9Zu3stxOmzoV/FYtBrXgYmEEGAFGwFII2Hvtv0MFAKg2jbgAuCOApX59HHueM1eB/afUxyBvdqCKRjiiIiKAiQLtrfmwp/5zoEWLK7aJ81uQ/71aAu5cGqLFrWSfVERg/+Gj6NRrgJDFzm1bok/XTkK6WlPKX6oSAgIDDbrVpX1rPHj4GLv3H5TleqniRXWkgCyMACPACFgKAUe4/ScsHSIDgBYaFh6u6whAJQEsjIC5EAgNA2avAczRfTJRfKBjA3N5Ls9u2Adg6lLpMS5OQN820nqsYdsIzFsHvPEXX0OH+kDiBOL6rMkI2CICd+49QNUGzYRcz5o5I3asWyGkqyWlp8+eo1Q145kLROrXvmVT1GjUAn89+luW+7YcGJG1UFZmBBgBqyNAt/9U+x9Pa6RbZkDGYQIAnAVghqeHTX6HwLbDwNU75gEmeSKgjUYyRCnQMW259DqdnYF+raX1WMO2Edh8ALh5X2wNceIAv7ZjIkAxtFjL1hHIlLeI8BKO7vJDimS21TNz+5596PnrUKNr7N2lI35p1woULKjWsIVswsDZk8ahYtlSwjiyIiPACDACShCgkiNPTw8lQ21ujMMEAGhnKAsgMDDI5jaJHbYNBERvxZWuJk82oGpJpaPVHSe6Vs4AUBd3rVr76wmweqeYd1p6jsU8Zi17QuDW3Xu4cu0GGtWtZZFlNevQFafPXRCayxZ5AEZPnIYlq4wzgI4c3B9N6tXWYXDizDm07NRdCI8oJTc3N2xctgBZMmWQNY6VGQFGgBEQRcBRav+j8HCoAACl//sHBODjxwjR54H1GAFhBM5dB/aeEFaHkxOQLBEFpr7vmx7TSqqkQINK2mmpxwEA8X12FM1VO4CHT42vlrLqujQFPN0cBRVep5YQ2LprLwYOH4OPERFY8sd0FC9s/hYls+cvxtQ584Rg+LloISyePU1IVytK9Vu2x6WrxtvdxMT6z8XLMXHGHFlLSJMqJXasWw4KBrAwAowAI6A2Al5eXvD0cFfbrGbtOVQAgHaB/vD7+wcwF4BmH0nbdWyJH/DslbT/VPtcswyQNOG3uu8D9YGA1++Bfz4DceMBPp5A8sRAAh9pu5bU4ACAJdG2jbno2V29AwgMMexv5Z+BfDlsYz3spX0hMGbSNCxe+fWm2tvLE1vXLEOqFMnNutCLV66hQasOwnNcO3nQpg65IiUOB7auB7H6R5du/Qdj1z55pID1a1XHuGGDhLFkRUaAEWAERBBwcnJCgvi+iEM1ig4iDhcAIC4AYqvlLAAHecIttEwi/ft9kfRkbq5A+3qAl42XGHEAQHqvHVEj8jNw5Cxw7S5AzwgJ3fpTO8hyRZj4zxGfCWuvmToAdek7EOcuXv7OFeozT0EAVxcXs7n5+fNn/Fi0jO7yQUSoEwAR39mCbNmxG32GjJB09c6FE4gb48X6w8ePikgB502biDIli0vOyQqMACPACIgg8L///Q/e3l5wd7DsIocLANDDwFkAIr8SrCMHgScvgWVbpEfkzwlULCatp3UNDgBofYes719QCBD+AUiayPq+sAeOicC1m7fQsWd/oz3oK5UtjVmTxpoVoH6/jcTm7buE5nBxdsb+LeuQ3AbIAOu1aI/L14yn/1OGxeEdm2Jd+9PnL3RBgKBgI2lDMUb6eHth96bVSJwwRgqdELqsxAgwAozAtwg44u0/IeCQAQBaeGBQEMKo+JqFEVABgfPXgT0C9f9Ux585rQoTWtkEBwCsvAE8vUMhQBlGr/0BV2fA2wtwiutQy1e0WL8duzBwxDhECvRkNfetO9XIU628qJQsVgQLZ00RVbeK3q0791C9UQvJuetUr4LfR/5mUO/k2fNo1bkHKDtTVGpWqYjJY4aLqrMeI8AIMAKxIkC3/z4+3nBzdXU4hBw2ABAZ+Qnv3r9nLgCHe+TNs+B9p4CzV6Vtd20M+HhL62ldgwMAWt8h9s/WEaBz69lrwPX7wFv/b1fzQyagbCHAy9PWV2ke/8dNmYmFy1fJMk4Hbjp4m0vosEyHZlGZM3k8KpTRSNuXWJxu0bEb6PAuJbMmjkGlcmWMqikhBdyxbgWyZs4oNT1/zggwAoyAQQRcXV0Q39fXIRFy2AAAdQQICQmV3Y/WIZ8SXrQkAtsPA1fuSKqhX2vA2VlaT+saHADQ+g6xf7aMwOt3wIptQPhHw6vw9gQ6NQSc4tnySs3j++79B9G132BZxj09PLBl9ZLvyOpkGTGivGHLdvw6fIywuaRJEutKAbR4MyVnLVdPHIS7uzRzP+0X7ZuoEA8A8QGwMAKMACOgBAG6/Y8f3xdUduWI4rABANpsSjkjgiCRFEFHfDh4zeIIbNgD3HkkrT+4o7SOLWhwAMAWdol9tEUEPkYC8zdQmZq098XyAaUKSOs5osaEabMwf+lKWUvPmC4tNq9cLHRglWX4P+WSVWrj2YuXwkMb1K6BsUMHCutbQvHBw0eo1bQNwsOlSyiLFSqApXNnCLlFPABla9TXtWoWlfVL5yPvjzlF1VmPEWAEGIEvCFBg0tvLCxQIcERx6AAAbXhoWBiCgoIdce95zSoiQLd1j58bN+jiBPRto+KkVjTFAYCv4BPR3YcIPeHdv/8Cri4AdXtwd7ySMis+kfYz9e7jwIUbYutJlhhoW0dM19G0KMDftH2XWNn/jWFhzvr7nXsPoPuAIbK2omGdmhg9ZIAmXlJDQkNRrWELPH0m8cfuvxVOHj0MNatWEl7vxq07MGDYaGF9KpGgUgkWRoARYATkIBA3blwkTBAf9K+jisMHAKhFD2UBfPr0yVGfAbtY96v3wMMnQHAYdXkAIiIB6rpEvELU4YnIs+hgFt8byJxGndpZOvQReTEdhnceBd4HGofSyQloGONdiHxK4A3QZ2rJ89fAi7fAO3/g9XsgJEx/OCU/aR4KRBAelPWUKL6elDBjKnk+kL0pS6U9dnEG+raW1oupQfXP958AlApNadBf9jRSn/JMdqMO2mmSAelSyp9D6Qjy5e5j4NYD4NFTgFrfGZK0KYAsaYEs6QFfL6Uzyh/39wvg6SsgOPTr3seNA7j9F5zw9da35ktqBiLtv54C9x7r56avVU8PIFlCgDpgqC30bD96Drx5DxCna9SzQs83BWE83PRrTJtSv3ZLyat3wNOXQEDwV58+ftQ/s9QClH483YH4PkDKJF+9omdp+jL98y4iRAbYv52IpmPqBAQG6Vjmn798JQuAHp3bo1sH80RrRZjzYzpbu1plHZGeNW+qKKDSolN3nD53QQjLJIkT4dguP9kv2A1adcDFK9eE5ogXLx7OHNgJ6gzAwggwAoyAKAJenp7wpJcTBxaHDwDQ3lNbwICAQFkstA78zGhq6UfO6UmyAgTSZaM7TocCOvgW/FH+weDBE4DmffFGPSjSpwTKFgWSJlBmk9KFT1wGbj/UH/iUSLb0QLVS+sO1lJgrAPD8FXDsInD/bykPvv2cghkZUgF5sgEZU8sbK6pNqdmnLgEnLomO+FYvazqgdCEgoZn4Zh49A85cBejfT0aCEtG9okNx5nRAkTxAIhX82nsCOGegK1jiBEDTqoCHuzL8okbR4fjCTeDKbemg2ze/8wmAvDmA3NmAeGYI+j95oSfte0BBoUjxNdIeZE2v/6GAxo4j4mMpGNa/rbi+I2reufcAtZu1RgRFhQWFDtoLZk42CykgpdBXqd8MdPkgR6wZBKCb/279B+PYyTPCLg/u0wOtmzUS1o9S/OvR36hSv6nwpcyIgX3RtEFd2fPwAEaAEXBMBChwmCC+r+zgpL2hxQGA/3Y0IDAQ4UpPTvb2VNjIetbvAe4K1N0bWw7diBfODRT5UewGnNi4/1xnHoB8iNSrkfzDybHzwFGxSxlJxylDomFl6UOqOUoAHj4D1u0SP7waWgzdbJcqCKROJrlcYQUKMtHhVo2vCDqAViouf58NOUulJwdO6bM+TJFsGYAyhfRZMkqEAg8rtxsfSWuvZgKxOT3rFOSgYIxSocyAYnmBQj8qtfDtuCcvgT3HAbr1t7SkSAK0rm3pWW1vvi07dqPPkBGyHPfwcMeWVUuQLo36EcW5i5Zh0sw/ZPlDyjUqV8CUsfLWIXuSGAMe/f0EHXr0BR3MRYVu107s2aqYS4GwIYxEJE+unNiwbL6IKuswAoyAgyPgyG3/Ym49BwD+QyQiMhLv3/tzW0Ab+XLYfxo4c0U9Z4lRu1EVIHF84zY3HwBu3ldv3piWqpbU32KLSOQngIIgD5+KaIvrpE4OtKhhXF/tAEBoODBN7H1PeCEU2ClbWFjdoOLhs8pv/Q0ZJYwp0ELlGEqFbsL3nwIu31ZqIfZxFDyhA7Jc2XJAn40jJUqIMCnIsf2I/EwfY75QFhAFI6iOXqmcugwcFL8UVTqNwXG1ygLUEpBFGoHh4ydjxdoN0orRNOjw77dqMahDgNpSp1kbXL1xS7bZHNmyYNiAPvgpj0oRLCMeLFm1FqMnTpPt4y/tWqF3F+WMt1S6kb9UReF5zx/eDV8fH2F9VmQEGAHHRMCR2/7F3HEOAERDJKotILUIZNE2AvPWAW9i9MY21WM6jNWtCFA6viH5Y428tGO5PhXMBZQvKjZKhHhQzNL3Wr1aGiexU7sE4PZfwMZ9Sr01PC57BqBGGeW37buOARdvqu8XWaSDZ9Nqej4GuUI34Mu26DkSzCE5MgG1y8qzvHAT8FKgLKZLY4A4CETFXM9G1PwtairLFtlzAjhvoNxBdG1K9ajkpVAuoER+pRZsfxxx99y9/wABQUEIDta39KUfInSmG2j68fbyRIL48UGHZlcXF8ipL49CqEyJYpg3fZLqgD149BgVa8tPkY9ypEqFshjQsytSJlcx1ek/4/f/eojfxvwum0CRhlMnha1rl5ncWkvOXs2fMQmlfy6m+h6xQUaAEbAfBOj2P0GC+HBWk3TLhuHhAEC0zeO2gLbxJBPR15Ql5vO1QwPDmQDmDgAUyAlUEHiPoZtWunE1lzSpZjwQonYAYN9Jff20OSRXZn0QQK5QpgdlfJhTsqQD6otfdH1xhVLtKeXenFI0j56zQFTmrgXeCXTwaldPnHyQiAyX+ol6oEyPavBb1pIue4lu/cYDwG+/svnkjKIa/4xp9ISBXu56/gT67zQpACIAdCShA/PxU2dw+ep1XLp2Q5iJPgqj7FkzI3nSJDh49IRs2IgQkIgB1Zb1ftswcMRYk8zSbXvnNi3g5uZmkh0a/PrtW0yd/SfW+0nU8hiZaef6lciSKYPJvsxdvAyTZoiVSZiacWCys2yAEWAENI8AZXJ5eXlq3k9LOcgBgBhIh3/4oCMEZNE2AmP+NJ9/VAZAQYDYRCslALNX6RnGzSXdm+mZyg2J2iUAh84CJxWS64lgUK8iQCR8okLdHYjrwZRac9G5qpQA8mYX1QaOX9STUFpCmtfQdwsQEbUDAERkOHslECLdblzEPaM6ctrpUbePBRvlEf2Z4mC7ukDSRKZYsN2x1J1n1/5DWLV+k6LbaDVXvnDWFLOQAk7/Yz5mzltkkqvUz7pwgZ9QsmhhnY+pUqYQthceHo79R45j++59OHryNCLlMFjGmGXogN5o0ai+8NzGFG/fu49qDZoL2aK1r5g3S0iXlRgBRsDxEHByctIR/8WJE8fxFm9gxRwAiAUYJgTU/u/HEj/gmbzOTrIWVTQvULrg90PMSQJIPATdmkq7KfdWlG44E/gAoR/EaqgzpdHXpxsTtQMA1FlhzU7ptSvVoDT7Tg3FGeip3pxY5i0h5BsFXESy0kLDAAr+GGs9qKbPdPCkA6iIqB0AOHEROGyhQAetr0ZpIFcW6ZWaOwgY0wMis6QyBUeSFy9fYdWGzaAb8rfv3mti6XTDTnwAlOKutgwaOQ7rNm9VzWz6tGmQKUM6JEuaBMmSJNH9mzRxIl0bwTfv3uHBX49w5/4D3b+UWaGGmKNU4ufKtUDPgpQQYeOV42ZO15Jygj9nBBgBzSLg4+MNdxWypDS7QAWOcQAgFtAiIz/BPyBAdpseBfjzEIUIBIUAu4/r+41HCdXFErGXczwgeWJ9qiz1Aae2dnRbTm37LsngXDJUB2+2NoCFxW76Tl4GDgkQjxGXQZWS3/efJ7Zy6hNPLfeev/mW0yBFYqBWOWkmeLVLAGgPL9zQtzKk2/coSZJQXyNPrfMoiOHupt9XIsCj1o+0n/6CLSCJ9b1cEekHjmxTL3bRQzZxR1BLSTosJ4qvx/PlW+D+Y30PeBEh3gfif5ASJZwEtKcpkwIfPgIv3wFvZJ6nRA/GagYAKMA0iwIdMtj+id0/ZRL9HhA3wtPXQESEFKJfP6fn6pcmxlPrlZQfubvq+R6SJNA/qxREFCmViO55q9r6tTmCzFuyAlNm/yncBs6SmKROlRJbVy/R8QuoKZ//+Qftu/XR3cDbohTIlweLZk1RpQwh+vqHjZ2Iles3CUFy+fh+s5A1Ck3OSowAI6BZBIj4z8fbm2//Y+wQBwAMPLJECBgcEu0kotlHmx2TgwAdftbuAgIFtrZ8EaCgINHygg3SbcDooNi3jRxvY9fdeVQskEF1zamSSs9HWAQGAz5eALUiFBG1MwBE5jSkc+A0cFqgIwQFg3q2kJ6JuAiIk0BEKOBUt0LsARPq6b5pH0Bt4qRENPtjwgLxNokZUgHVywCeMUqDqV0gES4GCgZORG+g1QwAyNkDwpbaKv70w/coyy2XqFseoHaIhuTcdX07SFGp9DPwU47vtV+9B9YLfg/RaFFuEFG/tKhHQfdeg4br6vy1LEUL5seSP6ar/jJJqfe9Bw/Hrn0Htbz873wjPBbMnAJnZxNamhhYMXVtoO4NInJg63qkTZ1KRJV1GAFGwEEQiBs3ro4INl48ByPNEdhfDgAYAIkIAf0DAhEh5wpJAHBWsT4Cz14DSzZL+0E3iR0NcAHEHC0UAHAG+raWnldKg1LlKQtBSqSI/KTGG/vcHBkApvgjiokIF8DyrfoMCSmh7IT29aS0gGVbgScC9mqWAXJmNmyPbJAtEaHuB3XKG9akFpKLNgJvBUj7yMqAdtKdFNQMAGzcC9x+KLJSPYGfsUCXnC4CUl04RJ8z8lzKrw8RAD1rIp0cRINXYohpT+v8pSvo2m+QZtL9pRDq1KYF+nbrLKWm6PM5C5Zg6px5NtGSuFypEpg1cQzixYunaK1Sg4iMcOCIMVJqus/XLZmHfLkF0qiErLESI8AI2AMCRPzn6emhK39i+RYBDgAYeSI+RkToCAEpGMBiXwiI3qJ3bSp2Ky4UAFApA2DLQeD6Pen9UMowL20Z0FIGAPlLJSEzV0p7njubvve7Mfl9gVj6P/EkEF+ClDx/DSwWCDgRSSEFKAzJhZvA7mNSs+k/79oY8JFotXfrL32GgohQoIMCHsZEzQCAqK1s6fUZGFJC+NM+SAmVzVDgzJBMXw5QZoeUSO1l1Hj6PabfZxEx1p1EZLxWdRavXIsxk+T3mrf2emZNGotKZUubxY3jp8+i75ARmg6I1K1RFRNGDDHL+qOMbt+zDz1/HSo0x9ypE0ABCRZGgBFgBAgBIv6L7+sDygJg+R4BDgAYeSr+/fdfBAUHIyzMAjTU/HRaFIH7f+tLAaSEDhd0yJASkQAAcRT0UyEDQE5aM5UwlCoAUDsxNSU0HJi2TNqiWmuWngkQ6UOfNAHQzghJNaXH0824lMhd14wVQHCocatSZQDE/E97LyWiKftkR7SbRuMqQIbUxmcWPbSLtAGcuFisfl/091O0pIC4JogsMjaRU//ftBqQLqXUTuk/n7IUoIwaKaGMDsrssCeZMG0W5i8ViNxpcNGuLi7YtGKRKi3vYlteUHCI7vZ7z4HDmlo9rbtv985o1cTAL4qK3u4/fBSdeg0QsjhjwmhUqVBWSJeVGAFGwL4RILZ/X18fuNDLGkusCHAAQOLB+PTps44QkNoRsdgGAvSiTmzpdEtNsRtiv6cXbCoBIkJA+j6g/96wR3o9hroBxBwpEgCgudUoAZCT0kx+EgkZpTbnyCRN7ieNiF7D0iUAxFNAQQfaT9pXmp/S2AnTqJ9b9wHqzy4lxtLZiYiQyCWlJGNqoFEVKa2vn287BFy9K63fuyVAZHaxiWjWSr4cQOWfpecijXnrxUgBq5cGfpRgyFcrAED7+vtCMf/psE6Hdil5+AxYJdDanDpm9G4VuzXRTA4aPbijlEdfPyc+BvqdlpKf8wMlfpLSsp3P+/02Epu3C0RhBZYU39dXx3qfOUN6JEqY4MuId/4BePnqNV69fqP7IQZ8NYXa7W1bs1R1UsDoPvrt2IXfxkwEteuztuTMng3Txo9EujQS0UCVHCU+iFa/9BSyNm/6JFAnAhZGgBFgBKg1qreXF6f+G3kUOAAg8HsS/uEDAgODbKImT2A5dqlCL9B3HwN3H6rbu12qljoKTKEAgEolAMRSP3u12K1hzM0mXgPKaMiTVTpF3NiDYu4SAKpNv/VAv6cv36j7yBo7NBL5H90WS4lUrXjM8ScuAYfPSlkFGlcFiLwvNlm3+9uuF4asVSimJ40TkU379ThLCbXEpGCYMVErAEDdHej5FhHRgzal7VP6vogYChD99QRYLdCqkog0qXRIVIhUkMgFpSRPNqCqRPmKlA2tfP7r8DHYsEUgImPEYWp1V7VCOdSqVkn4QEp/y8+cv4hjJ8/g2KnT+OvR3yZDYi5SwOiOvXvvD+IGoNaIRBZoaYkbJw46tmmBHp3aWTSd9tzFy2jcVoxrYdmfM0F7wcIIMAKOjQBxkiSI72vR7ypbRJwDAAK7RhwAgUFB+EB9tFg0hcDZq8CpK2J1uUocl6oJjrJpyQAAzUnr3ndKyYq+jqG15c2hLK3YXAEAOuwfOQ9QiYa5pFUtfVu82GTbYeDqHemZyxQCiuSR1ovSIJtkW0rogEcHvdiEDp90CJWSehWArAJlK2RHtIPCzz8BJSTerdUKAFCLPLIlJXIP2qLlDn1a61tPxpSb94HNAq3GUycHWtSQ8v7r56cuAwcFiO8pg6e2HWQ4m1rznzFdWgzo2RVlShYXB9mA5vOXr7Bs9XosWGZaGUL7lk11PplbyN+Zfy4AkeNZQih9tl7NamjbognSpBKsaVHRsd0HDqFr30FCFjcsm488uQQjn0IWWYkRYARsDQEi+/P29oK7W4z2R7a2EAv4ywEAQZC5FEAQKAupUQ97OlCJspgrdYt6u7erKz3a0gEA8ohI74j8zlShFPrShWJvV2bIttoBgE+fgcPngDMC7fxMXa8x8j4qC7nzSHoGQ+3dDI0kRntitpcSY60nhQMAFQEioRORQ2eAk5elNTkAAFy8CewSIMBxqysAACAASURBVGH8ISNQq5w0plEaokSAcstOxD2wnObh4yfRrlsfRRMSm/Pgvj1Rv5YRlkZFloEnT59h3NSZ2HvwiEIL0KXGV6topPWGYsvfD6SMADoc7zt4BEQYqLakSpEcDWrXQNMGdeHj7aW2eWF746bMxMLlq4T0D+/YBPKbhRFgBBwXATc3V/h4e3Pqv8AjwAEAAZCiVELDwhAUFCxjBKuaA4Frd4Gth8xh+Xubvl5AlybSc1kjAPDmvT4lWYpcTtp7vQZ1DahWCqA6aClRMwBAGa1L/QDqjW4JMdZub8U24PFzaS+kWvbFtPDwKbBqh7RdumWnw3ZswgGAb1GxdAYApelTur6UiHSaiG7j3mOAyjukJH0qoElVKS3tfv7g4SPUatpGUS071Z7/MWU8kiczkLqj0rLPXriEUb9Pxa27Am1WYsxpblJAQ0sMDgnB/sPHdGSBx06eBnUvUiJ00CcSvdrVqmimnV7D1h1x4fJVyeUQ2/ets0cl9ViBEWAE7BcBSv0nPph4RPLFIokABwAkIfqqwKUAMsAykyqliBPbu6VEipk9yg9rBABo7pBwYM0O4JVK3FaebkCzGtLEamoGANbvAe4K3LqrtefVSwE/Zo3dmsg+0kjZAQBBErrCuYGyhWP3jQMA3+Ji6QCAaOCRWkNSlomomCuzQHR+S+lVb9hC0cG6eaN6GDZAWdaA0rUNHDEW6/22yR5ON9B+q5bAV6oHp2zL4gN0pIdv3upID1+/eYPXb9/piBDpX2dnJ8T38YGvj4+OLDFFsqRImSIZkidNiqRJEotPYiHNnIVL4cNH6dLLHNmyYOvqpRbyiqdhBBgBLSLg4+PNqf8yNoYDADLAIlUqBXjv74/Pnz/LHMnqaiAwZzXgH6SGJX0nAEo9NybG2oJFHydycHRRiQQwNn/PXweOngeoA4KpItJGTq0AADHjE0O+GuLkBIjwYxlrHTdvHfDGX9qbKiWAvNml9aI07j0C1gl0nSBeAeIXiE04APAtKpYOAIje1IuWDUWtRrS9IxE7EsGjLcrKdRsxbNwk2a736doJndu2lD1OjQETZ8zBn4sFmSOjTZg/b26sXDAHRJzHohyBazdvoXbTNkIGqlcqj6njRgrpshIjwAjYHwKuri661H9q/8cihgAHAMRw+kaLSwEUgKbCENFWXtGnorTZNMn1pF6uLvofp3iAjxewdLP+Bt2YpEgCtK4t7bxQAEClNoCGvKHD7+krwLkbyjoERLdr7Jac9NRqA7jED3j2ShrfKA26WMuSBqDMDCpVcKEfausYB3j9XqyFH6VR03MRm4gGAOQw7dM81J7Qb7/0Oun2n7IAYhNrBgCo/Ry1oTMmapEAEq/HnxokAXzyAli2VXoPPd2BHs2l9aI0dhwBLt+W1i9ZACieT1pPaxrUz75U1dqgf0WFXuImjhqKmlUqig4xi97yNRswYsJk2bZbN22o4ytgUY6AHOx7dG6Pbh3EggXKPeKRjAAjoEUEmPVf2a5wAEABblwKoAA0FYZs2gfcEuiXTVNRHXWR3ADdChsSEVbwdCmBpgKcU0IBADNmAMRcI/UspxZ6FDQhwkS5kjwR0MYI+aEaGQB0004HbhGJ7w3ULQ/Q7aohOXYeOHpB2pqxLgCiAYCiefTEiaJCgRli3JcS4mDIbaA8wZoBACYBBOj8OkOQLL5jQyCRr9Ru6z8XzWqSSzwpNrv5tab/MR8z5y2SNdFv/XuhZeMGssaYS3nTtp2gtoX0d1+OTB8/ClUrymCDlGPcAXSbtPsFxMkgIivmzULhAgbIU0QMsA4jwAjYLALE+u/h7m6z/lvLcQ4AKESeSgDe+wfg06dPCi3wMLkIUB9v6uctJcXyAaUKGNeiVPkpS6QsAbkyAzXKSOtpLQAQ02MitjtzVayPfNRYQ/3Q6XM1AgCitc9urkCnhoC7q/F92H0cuHBDeq+oRzulj8cmogGAzOmABjIuJ0Vveckm2Y5NOADwLSqWLgGg2actB0IFvoNE0/WprSPtq4i0rgOk0F6ZtqTrBUpXhn9AgKRelEKlsqUxa9JYYX1LKMppRxfdH6pLp/p0FnkI3LpzD9UbtRAaROSFF44ItFgRssZKjAAjYEsIUOo/cZpQ+z8WeQhwAEAeXt9ocymACeApGCpyY09m29UDkiY0PsGLN8AiATLB0gWBonmlndV6ACBqBbceAJsEUtFJv1VtIGWS2NeuRgDg+EWA6p+lJFsG/e2/lKzZCTx4YlyLeB8osGFIRAMAVH7Qu5WUR18/F73lNYY5BwC+xdsaAQBi6ycuACmhzKNeLQEnCTJiUQJMuWuV8s9SnxORHhHqiUrihAlxYOt6uLtrr4dzj19/w449gl+e/y04SaJE2LlhpVVJAUWx15Jen8HDsWWnAGkKgNrVKuvKRVgYAUbAsRDg1H/T9psDACbg9++//yIwKAjhVBDNYlYEIj8Dvy8Qm2JwR2m9K3eA7Yel9eoJ9lQXCQA4OwP9WkvPaW4NvwPAjfvSsxircw8NB6Ytk7ZhbM37T+mzEqSE6p6p/llKKD1bqsxYiqBNNABAvjSuCmQwwCUQ3Vfq0EDPh4j80higcofYxJoBAJE9UI0DwB/4U6A0RO6hWDSA2Ke1njMkNhENWtHY9CmBuhUBIv+MTQ6fA05cFHkqgEK5gXIGukOIWbCOVuV6TXHvgWDdFmVYjB+JahUFon1WWM6bd+9QrmYDhIqkgETzr+BPebFqwRwreGybU968fRc1GosTP/457XeULfmzbS6WvWYEGAFFCNCNP7H+u7lKpIYqsu4YgzgAYOI+cymAiQDKGE4BAAoESEnHBkCi+Ma1RFOyKfWcOgFIiUgAwJxdAKT8i/75sQv6jgFSUuhHoFyR2LXUyAA4eRk4dEbKC+CHTECtssb1AkOAWQL12Tkz61v4GRI5AQA64DUR4IfYcgC4LhBwoVKH3kbee60ZAGAOAP0T81YwOBH1fBEPQIFceu6KJPEBek5fvgNu3hfLJCA7FETr1ADw8pD+XdGShhwWd/K7aMH8WPbnTC0t4TtfVqzdgOHj5ZMCtmhUH0MH9Nb02rTinJx2kUkSJ8LJvfLbNWplrewHI8AIKEOAssS8vbw49V8ZfLpRHAAwAbyooeEfPiAwMAiUEcBiPgRE06iL5QVKFTTsx8cIPZlXRIRxX+WweQsFAFTsAkAHkccvgLAwPdFhxjRAYomgR9RqN+wB7jyS3idjjPRqdAEQbQFItf8d6gMeRjheRG9Tpdr3yQkAEIL5cgCVjVw+UYCDAh0iImXLmgEA7gLwdQdFSk1E9ltUp2ZZIGcmUW3t6M1dtAyTZv4h7NC2NcuQPWtmYX1rKNLf+DrN2oKCG3KFSQGlERs/dRYWLBOI5P5nql/3X9CxtYyWG9IusAYjwAhoHAEnJyckiO/LLf9M3CcOAJgIIA2nl4KQkFCEhIaqYI1NGEJA9CaVxpcvAuT94fsaXDr0Uw28VK042cifE6go2HdbKACgUheAM1eA/bEwymdKA2TPCKRKCiTw+R7F94F6kryz18SeMboppxvz2ESNDIB3AQCljYtI8sRA1VJA0gTfa999BFAttYjQDTvdtBsSuQEAskO3uz/lAJIl0meeEM4v3wJUZkKt40SFuk1Q1wlDYs0AAGcAfN0VJe1IRZ+BmHpZ0wP1Kigdbd1xLTp2w8mzAqlGFEjLnQvrlsyzrsOCs9+59wDVGjaXHfB3dnbChqULmBTQAM7Er0A8C6Li6uKCMwd2wsNYZFjUGOsxAoyATSBAqf++vj6g338W0xDgAIBp+H0ZTS2C/AMCESF1razSfI5ohsi3iIRLVOigR4dhSp2lml5qO/foGRAp2LiheQ0gTXKx2YQCACpkAPgH6duGSYlTPCBJAiBuXODjR33q8QeJjIeYNrs1BbwNsOWrkQFA8y1YD7x6L7War5+nSAIk8Nb7FfoBePlafLxIS0clAQBx7w1rUpYDkcYZE2sGADgD4Nud2XxAn8ZvTimYS99qkogrbVFyFi6FD/TlIyCjhwxAo7q1BDS1oSInuBHd42RJk4A6A9DtFctXBG7cuoMGrTrgo4z3Jy6r4CeIEXAsBOjw7+nhAU9PG6uH0+g2cQBAxY2hP14BAYGy+wWr6IJdm/rnX33feLo5NrdIkcXFnF8kAECp+v3bmOY53eBTuztzS8bUQKMqhmchHixqiSYlUsSH1+4CWw9JWVHn84aVAcqSMCZEPkflFZaW8kUBOvAZk1U7gIdPpT2jG2O6ORYR0RIFVUkA6+qzJgyJaJ29XBLA8QuAzwIcItTdgbo8GBMKIi7aCLw1w3cRBSxrlwVSCwYfRfbZ0jp0oKvZRLxNxo51K5A1c0ZLu6l4vvlLV2LCtFmKxufOmQNrF/8JYrBmAU6dPY8ufQciSIrBNRpYXp6e2Oe3FokSxpISxqAyAoyAXSLg4uKsa/kXJ04cu1yfpRfFAQCVEafWgMHBIbLTA1V2w27N3f8bWLvL/MtrVQtImVR8HmopSK0FjYkUyZvIbCcuAYfPimiapiPVSlGNEoAoD0WwM201ekZ2EcI+a2QAUJYJZZtIiTUzALgE4PvdCQkH1uwAqMuDmkLZINR6NF8sJUxqzmNOW7v3H0TXfoOFpiAyp6snDgrpakWJOhtQhwOl0rR+HYwY1E/pcLONe/T3EyxfswE9f2kPOmSbW+YtWYHfp8+WPc2Y335Fwzo1ZY/jAYwAI2CbCMSNGxfxfX3hROmtLKogwAEAVWD8aoRKAYKCg7k1oMq4Rje35wRw/rr5JvghI1CrnDz7G/cCtx8aH5M0IUAHa1OEuAuIhMycQu3GqO2YMSEixUmLpb0QCXrQje/KbQAdqMwlIp0haG5LBwAoK4R8o9tsKdm4D7gt0FGNAh0U8BARakNHBIpSYowQMmrs/A3Aa4HDcIcGxgkrg0KAmQI8YIkT6MkhRWXKUkCkY6tIG9GoOSMjAdoXEU4RUT+j9Ki0uVIxIFsGuSOtrz938TJMmiFGAFisUAEsnTvD+k7L9KBgmcp47688BeT3kb+hTnUjaVYy/TFV/cSZc+jSZ6COy4jY9SeOGgraG3MItVTsM2i4MEdEdB9y5/oBG5cJ9gQ2h/NskxFgBCyKAKX+e3t7wd3NzaLz2vtkHAAwww5/+vQZAYGBiKS3QxazIHD6CnAgFiI8UydLmwKgVHG5QUaRnvaZ0wINKpnqob6nvNq3jlFeFfxRT6AoIiIHKqrZb11b2hod+uiG2xzp9yKp/1EeSgUAqKQhfQqxLgpSq6ab3gaVgZRJpDT1n4um6xvjbog5060HelJMKWlQEciczriWaICif7vvyTljWp6wAPgkka6fLT1QVwZB3pLNwLPXxtfg6w10aSyFxvefExHlqcvA01fyxxobQfX/rWoDFDy0JRk8ajzWbtoi5HK3Dm3Qo3N7IV0tKQ0aOQ7rNm81yaXNKxchV47sJtlQY/DilWsxZtK070yVKVEMPTt3UJW4cNvufRgxfhICAoMUuU6p/+nTStRyKbLMgxgBRkCLCHDLP/PsCgcAzIOrjszG3z+ASwHMhC+Zff4K2HQQUPge8Z1nVB9ep4L04SS2JT1/AyzeZHyxNUoDubKYDkhIGLBqu57UUE0hwrGiecQtrtgGPH5uXD9XZqBGGXGb+06KdymQsuripM/kkKr7j25HKgBAunTDTn6+kUFeGNNXur1uXBnwErj5jxpLZIlEmmhMqG68hUA5QZQNyuSYvQoIN8LVRjfRdCiWCoodPQ8cu2DcP9G6/e2H9V0UjEn9ikAWiaBE9PEi/Bk/5weI8FCpvHoLPHgKPH2p/zGGq+gcvl5A23p6IlNbkeYdu+lqu0Vk8exp+LloIRFVTensPnAIXfsOMsmnxAkTYuvapaB/rSUDR4zFer9tRqevUKYkev3SAZkzKktHef32rS5Ysn7zNjx78VLxUieNHopaVSsrHs8DGQFGwLYQcHZ2Rnxfrvs3x65xAMAcqP7XGjA0NAzBISFmmoHNEgKUZHH+hv6woJQckG7mi+WVV/MfG/rGShPkkgqK7O7Vu8DZq6ZnA/yYFSiRXywNPbpfdJtKqfuGuipQenvLWrG37jO2PrJLrQqVsqzTgbXwj0C+7ADd2MsRkQBAVDo83fgeOw9EChDLRflAh7gfMgNlCwGEj1zZewI4Z6T8RYq7Ibb5rtwGth8x7IloH3oihly+zfjvYfXSwI8CQTAKctFeGDpAZ0gNNFaQPW0se4Zu/6k8wUlF1n36fqI1hEfou3EEhwK0NupoIhU8i74jxfIBpcyTjS33ERTSr9WkNa7fui2ku23tMmTPYqDfqJAF6yjR+midpgplAFAmgKXFPyAAHXr0w6Wr4vV0GdOnww/ZsoDS8HNmz4Y0qVN+F7ygEoKHj//G7bv3dbavXL8Bap1oqhAvQdf2JrLomuoEj2cEGAGLIUBkf9Tyz0Xui5zFPLTtiTgAYOb9oz+yHz6ItUIysyt2b54Ojs9e6Q8g9BMarq/5pX9jSoZUQKa0+htEkfprUfDoQH7lrv5F/1Mk4OMFZEwDlCyo7sEiuj9EPkiHCUo/DgjU19LHtuaoMQl89DXYdFtMhzGq01cq1PN+9zGAeqNHlxRJgeqlgEQmdLuivSPWe2Jap5IHIommwxS1/4tZXUN7SMz3tKei9e+xrVkkAJAnG1C1pH40+UFrpxpwuv0lckT6oZt1YpJ3dtHf3BLmlA1BwSZThQI/dJsdEKSfiw6uyRLpgwr030rk7xd6LgCySc8uZSZQu8WSBYDUycQtUjDo0i3g5gMgIBigoACJp7seMznZGPQMHzyj/50OCgaINN3bQx9AKSIjUyWm90SiSSn7VHbyD/Q26fuADtiWfM+g52brATHuC8KvR3PxfbC2Zt0W7XDl2g0hNzYuXwhixrc1IcK8cjUbqOJ2vZrVMH64GGmiGhPevncf7bv3xYuXptesuLm66gIB1Jf78ZOnilP7ja3L0viogTHbYAQYAeUIUN2/l5cnPNzdlRvhkUYR4ACAmR+QyMhPOj6AT58Em8+b2R82zwgwAoYREGkDqPT2mXFnBGIiQGUdSzeJZZHI4bJQivTqDX6oXb2y7jBnijRs3REXLl8VMrFm0VzkzyvBOipkybJKRGRXpFw11SYdObg/mtQTIEwxccZ9h46i9+DhCA83I+uqiT5GH96gdg2MHTpQRYtsihFgBLSOAB38KQBAgQAW8yDAAQDz4PqNVeIDCAgIBHUIYGEEGAHtIiCSAZA8EdCmrnbXwJ7ZFgI7jgCXBbLliZ+DeDrMIURYO3DEOPjt2IUlc6aheBHTJmrctjPOXbws5Cp1ADAX27yQAwqVwsLC8WMxGQQnEvPEjRMH65bON3s2xJETp9Dz16E2UZ7YvVM7dO/YVuEO8TBGgBGwRQTixYuHBPF9Qa3/WMyHAAcAzIftN5ZDiA8gONhCs/E0jAAjoAQBkQwASufv3EiJdR7DCHyPAJVM7DwqjQwRiBKRqNpCBG0duvf7UrPfrkVT/Nqrq0nTdO49AHTTLCLzZ0xC6Z+LiahqTidTXsGWKYKe00vv9nXLkSRRIsERytSev3yF9t37qFKbr8wD46MoGPL7qKGoWaWiOcyzTUaAEdAoAnToj+/rCycp1mGN+m9LbnEAwEK7Rbf/QcHBCBdpRG0hn3gaRoAR+BYBkQwAqo/v3pSRYwTUQUCkOwHNZI7Sk4tXroEO6+/ef20pkiNbFmxdvdSkxY2dMgOLlq8WsvHHlAkoX7qEkK7WlPIULwcivVNTiFzPb9ViNU0atKVGK0O1Hc2QLg0mjhyqIxpkYQQYAcdBgNL9vb294O7m5jiLtuJKOQBgQfApCPDePwCUbsnCCDAC2kNAJAOAugz0tCFCNu2hzB5FR2DtLuD+39KYZM8I1CknrSeqsXjFGoyZPD1W9fOHd8PXx0fU1Hd6y9dswIgJk4XGE/kdkbzZmoR/+IBcRYynZBBz/bpNW0E37nKkdrXKmDhqqJwhinWPnzqDUb9PxYNHjxXbUGtgp9Yt0Ld7Z7XMsR1GgBGwIQQ8PTzg6enBdf8W2jMOAFgI6KhpIiIj4e8fwHwAFsadp2MERBAQCQC4uwK9WopYYx1GwDgCJy/puy/8+680UmpxAERERKLf0JHYsWe/wUmnjR+JahXLSztlQOPg0RPo0KOv0Pjqlcpj6riRQrpaUjp/6Qoatelk1KVRgwfoavrrtWwHwl2ODB3QGy0a1ZczRLEuXU5s2LIdU2fPA5EbWlqoveC0cSORPavttYO0NFY8HyNgjwi4urrogs5M+me53eUAgOWw/jJTWHg4goKC8a/IW58V/OMpGQFHRUCkBIDaJvbmAICjPiJf1v36nb4tJYlTXIBaX4oIVYFRy84rt4E7j0RG6HWqlADyZhfXj03z5avX6NCzH27evmvUUP1a1TFu2CDFk8lpkefl6YlLx/YpnstaA6nEgUodjAlhSFhu3bUXvQcNk+3q6oV/oEA+E3peypyROgPMXbwcC5auBJEXm1sK5c+HpvXroEqFsuaeiu0zAoyARhEg0j86/HPdv2U3iAMAlsVbNxsd/IODQxAa9l+TbCv4wFMyAozA9whwAICfCmMIPHsFbDsMvAv4XiteXCBpQsAYcXHYB+Dt13J7WWD3aA54mtASOSg4BGWq1xXq0540SWKc2LNVln8xlQuVrfINt4AxYyvnzwYdBm1Jug8Ygp17Dxh1+feRv6FO9So6nTGTpmHxyrWylujj7YVta5cjRTLB6JIs64aVideA1rbnwGFQ1wA1xc3VFXVrVtNlN1C9PwsjwAg4LgJx4sSBr68PXJydHRcEK62cAwBWAp6CAAGBgfjw4b8rJCv5wdMyAozAVwQ4AMBPgzEE5q6N/fBvbtQK5gLKFzV9lqLlq4NY/0XkwNb1SJs6lYhqrDp9Bg/Hlp17hMa3bd4EA3t3E9LVilKpanXx9Nlzo+4snj0NPxf92lKxWYeuOH3ugqwlUAnBxuULZY1RUzk4JEQXCKCfi1euIjBIfjcjCmT8lOdHlChaGLWrVYEHEamwMAKMgMMjQKR/Hu78fWCNB4EDANZA/b85P336rAsCMCmgFTeBp2YEoiEgwgHg5gL0bsWwORoCnz8D4xdYftWJfIE2dQAnJ9PnHjBsNDZu3SFkaOTg/mhSr7aQbmxK6/22YeCIsULjKdBAAQdbESLzLVimsqS7x3b5IXm02/uAwCDUaNRCNilg57Yt0aercb4BSWdUUqAA0p27D3D73n3cvnsPL169/mKZXuQ9PdxBZR1eXp66ABId/KnGn4URYAQYgSgEqNaf2P7pe4Lr/q3zXHAAwDq4f5mV6uwCAgKZFNDK+8DTMwKEwKJNwIs3xrHw8gC6N2O8HBGB3xcCkZ8st3IPN6BtHYBaT6oh23bvQ6+BYuzyFcqUxJzJ4xVP++TpM5SuXk94/LxpE1GmZHFhfWsqLli2EuOnzjLqgpubG66dPPidDvEvyCUFpBfk9UvnIU+unNZcNs/NCDACjIAqCLi4OOvq/qkEgMU6CHAAwDq4fzMrtRMKDAxiUkAN7AW74NgIbNoH3PrLOAYpkwKtajk2To66+lXbgYfPLLP6lEmAOuUBb5UO/+Q13UDnL1VRaAGUpn3luPEadylDNZu0wo1bd6TUdJ9Tnfu+LetsohaUAhsU4DAm1Md+47LYU0aoNIJKJORIsqRJsHvjKlCrLBZGgBFgBGwVAScnJ93hPx4R57BYDQEOAFgN+q8TEx9AaGgYiHiHOwNoYEPYBYdF4NAZ4ORl48vPmQmoyaTVDvmMvHgLLN9i3iwAeicqnBsoWcA8ENdp1gZXb9wSMk4HWDrIKpW1m7Zg8CjxLIJuHdqgR+f2SqezyDjRFocdWzdHv+6/GPRp9MRpWLJKHilg66YNMbhvT4uskydhBBgBRkBtBOjGP358XzirUdOmtnMOZo8DABrZcDr4BwUHIywsXCMesRuMgOMhQOzuCzcBkUZadreoCaRO5njY8Ir1CNx7DKzfQ91c1EUkcXwgbw4gdxbAnITIU+fMw+z5i4Wc7/VLB3Rp31pINzYlaitXsGxV0L8i4uzshD0bVyN1qpQi6hbX+fzPP6havxnu//VQcu41i+Yif97cBvXIVtN2v+D8pSuStqIU6Obs4Nb13/AKCA9mRUaAEWAErIgAHf6p5p86gXDdvxU34r+pOQBg/T344sHnz0QKGIQIC/Tf1dCy2RVGQFMIPH4ObDsEBIZ86xbdzFYsDuTJpil32RkrIPDkBXDtHnDnIUCt/ZQIXYCkTQ6kT6X/oQCAJeTC5ato2Lqj0FQFf8qLVQvmCOkaUho2diJWrt8kbKNowfxY9udMYX1LKv6xcCkmz5orOSWl6V86tk/yJZf+3lep11S4MwNNXL9WdYwbNkjSB1ZgBBgBRkBLCBA5qKcnlzBpZU84AKCVnfjPDwoC+AdwZwCNbQu742AIRH4GHj8DAoOBj5GAjyeQKpn+XxZGIDoCRBoZEqp/TnQ/EcDnWIgC6cDv7QH4eOv/JTJJa0nu4mV1ZWcicuPMEZPq8p+9eImSVeR1EyDyQSIh1JJcvHINDVp1EHKpZpWKmDxGrMb/3MXLaNy2s5DdKKV9fmuRPm0aWWNYmRFgBBgBayHg7u4Gby8vyaCotfxzxHk5AKDBXefOABrcFHaJEWAEGAE7QaBL34G6vu4isnDWFJQsVkRE1aDOmMnTsXjFGmEbVAowb/okFC9cUHiMORWp9V21Bs1B7f9EZOncGShWSJzEof/QUdi0baeIaZ1O0wZ1MWJgX2F9VmQEGAFGwFoIuLq6wMfbmxn/rbUBBublAIDGNiTKHeoMEBQUzO0BNbo/7BYjwAgwAraKgBxyvjbNG2NQ7+4mLZVS3UtVraMjuhWVePHiYcHMyVYPAkRERKJui7a4deeekOtZMmXAzvUrhXSjlPwDAlC2BIHtegAAIABJREFURn0EBceoOzJgxcfbC2cO7ARhxMIIMAKMgFYRoO+o+L6+zPivwQ3iAIAGNyXKpRDqDBASwp0BNLxH7BojwAgwAraGwMtXr1G8Uk0ht7Nmzogd61YI6RpTWrBsJcZPnSXLDr08/jFlPEr/XEzWOLWU6ca/Q49+uHzturDJKWNHoEblCsL6UYrrNm/FoJHjhMdpsUxC2HlWZAQYAbtHgL6/qd2fkxMHKrW42RwA0OKu/OcTdQYIDg5BaJhYraaGl8KuMQKMACPACGgIgYp1GuPBw0dCHp3evwOJEiYQ0jWmVK9Fe1mH6ShbMyaMRpUKlu29eePWHXTs1R8ULBGVFMmS4uguP1H17/SIY4C4BkSEOBIoCMDCCDACjIAWEaB2f64uLlp0jX0CwAEAjT8GFAQIDApCeLhCqmmNr4/dYwQYAUaAEbA8AmMmTcPilWJ96JXeasdc1YuXr1CtYXMEBgXLXjDdqvfr/otFWuDNnLcI0/+YL9vHYQP6oHmjerLHRQ04cOQYOvbsLzTexdkZRNDIwggwAoyAlhCIavfn7uamJbfYlxgIcADABh6Jf/75BwGBgfhI9NIsjAAjwAgwAoyAiQgcPXkabbr0ErJSt0ZVTBgxREhXSunw8ZNo162PlJrBz9u3bIou7VuDWu2pLddu3sKQ0RNAt/9yJU+unNiwTH7QIOY8uYqWQXh4uND0W1YtwQ/ZswrpshIjwAgwApZAgNv9WQJl0+fgAIDpGFrEwqdPn3WZABERHASwCOA8CSPACDACdozAh48fkbNwKaEVJk2SGCf2bBXSFVFSesMeZZtI8Dq2boEOrZqJTCep8/T5C0yYNgu79h2U1I1NgVpc7d64GlQCYKp06z9Y2I/hv/ZBs4bKMw5M9ZXHMwKMACMQhcD//vc/eLi7w8PDnRn/beCx4ACADWxSlIsRkZEIDAzCp0+xNJm2oXWwq4wAI8AIMALWR6BV5x44fvqskCN7Nq9BxnRphXRFlAaOGIv1fttEVA3qeHt5omihgro2hSWKFgIFKkQlOCRE1wpx++59OHX2PD7/84/o0O/01CTk275nH3r+OlTIFyqLoPIMFkaAEWAErI2Am5urrt0fBQJYtI8ABwC0v0ffePgxIkIXBPj8+bONec7uMgKMACPACGgJgcUr1mDM5OlCLpnjtvmXPr9i70H16tgzZ8ygC1IkS5oEyZIm1v2bKEGCLy+k1F73/KUrOHP+Ii5dFWf2NwZQwzo1Mea3X4UwFFEKDQ1D7uJihIfp06bBPj8xHgeRuVmHEWAEGAElCLi6usDbywtx48ZVMpzHWAEBDgBYAXRTp6TUzYCAQG4PaCqQPJ4RYAQYAQdG4N6Dv1C5XlMhBMqW/Bl/TvtdSFdUKTIyEo3adMKV6zdFh2hKr1ypEpg1cQyo3ZWa0r57Xxw6dkLSpJOTE26dPSqpxwqMACPACJgLAfoeiu/rw4d/cwFsJrscADATsOY2GxYejqCgYA4CmBtots8IMAKMgB0jULBMZVC/eylxc3PD5WP7VH/JCwsLR5d+A3Hs5BkpFzT1eeXyZTB9/Ciz1LpOnTMPs+cvFlrv1RMHQRwELIwAI8AIWBoBOvz7+vggXjy++bc09qbOxwEAUxG00nhqDxgaFo6QkBAOAlhpD3haRoARYARsHQE5tfjrlsxDvty5VF8ydboZN3UmqCTBFqR+rWoYO3SQ2Wpd5yxYgimz/xSC4tC2DUidKqWQLisxAowAI6AWApTu7+vrA2cnJ7VMsh0LIsABAAuCrfZUuiBAaBiIzIiFEWAEGAFGgBGQiwAx3xPzvIh079QO3Tu2FVFVpEOkfANHjEFQsHb/prVu2hCD+/ZUtD7RQYuWr8bYKTOE1Kn1ILUgZGEEGAFGwFIIUNmTt7cXXJydLTUlz6MyAhwAUBlQS5ujm5OQkFBQSQAFBFgYAUaAEWAEGAFRBOiw/VPJCkJ/P/LnzY01i+aKmlak9+bdO/QZNBwnz55XNN5cg6i39bBfe6NW1crmmuKL3ZXrN2HY2IlC86xe+AcK5MsjpMtKjAAjwAiYikCcOHF0h383V1dTTfF4KyLAAQArgq/W1HTwDw4OQWhYmFom2Q4jwAgwAoyAgyBQv2V7IVZ8SvkkHgDiAzC3LFuzHhOmzgJ1vrG20AF72riRstoMmuLzhi3b8evwMUImNq1YhB9/yC6ky0qMACPACJiCAB/+TUFPW2M5AKCt/VDsDWUCBAUH48OHj0I3OYon4oGMACPACDACdoXAjD8XYsbcBUJrmjd9EsqUKCaka6rSq9dvQIR4m7ftxOd//jHVnOzxzs5O6N2lI9o2b2K2ev/YnNq+Zx96/jpUyN9dG1aC2h+yMAKMACNgTgT+97//wcvLEx7u7uachm1bCAEOAFgIaEtMQ5kAAYGBuiAACyPACDACjIC2EHj56rWuN73W5Mq1G6jbop2QW5aogY/pyF+P/taR4u3ef1DIR1OVPDzc0aBWdbRp1hjJkyU11Zzs8UtWrcXoidOExh3evhGpUqYQ0mUlRoARYASUIMCHfyWoaXsMBwC0vT+yvfv8+fOXTADZg3kAI8AIMAKMgFkQ2Lh1BwYMG40smTKga/s2qFKhrFnmUWo0X4nyQuR7mTKkx+6Nq5ROY9I4CqAQaeHeQ0dw7uJlk2zFNjhjurRoUKcGGtetbdXWer0GDsW23fuE1nf99GG4urgI6bISI8AIMAJyEaDDv6enJzw9+OZfLnZa1ucAgJZ3R6FvlAlAfZ0jNFA7qXAJPIwRYAQYAbtAgIKyoyZOw4q1G75ZT8b06dC5bQtUr1wRcePEsfpauw8Ygp17Dwj5cebATiRMEF9I11xK/gEBoK4Bew4exqmzF/Dp0ydFUyVKmADVK5VH7WpVkCNbFkU21B5UqlpdPH32XNJsyuTJcGTnZkk9VmAEGAFGQAkCusO/hwc8PT2UDOcxGkaAAwAa3hxTXKOXzsCgIHz8aH0CJVPWwWMZAUaAEbBVBN6990eXvgNx/tIVg0tIlSI5OrVpgUZ1a1l1mVEZCiJOTB49DDWrVhJRtZjO85ev8PrNG7x8/Qav37zV/bx89QZv3r5FZLTggK+PN7JnzYIcWTODshnSpk5lMR9FJqLARoHSYp0GShYrgoWzpoiYZR1GgBFgBGQjQN1PqCSKAgEs9oUABwDsaz+/WQ0RA1ImQGRkpB2vkpfGCDACjID2ELh+6zY6dO+H12/fCjmXJHEitG/RFI3r17ZKSjf9rShYRuzgSa3wJo0WI6kTWjwrfUHg4JHj6NCznxAirZs1wuA+PYR0WYkRYAQYATkI0M0/kf6x2CcCHACwz339sirKBAgIDOJyADvfZ14eI8AIaAcBvx27MHDEOEXB1/i+vmjTrBFaNKqvu3mxpFSp3xR37/8lOSWl/1MZAIv6CBDZ4ZwFS4QMjx4ywOqZI0KOshIjwAjYFAJRaf98829T2ybLWQ4AyILLNpUpCOAfEKjoZdQ2V8xeMwKMACNgeQSoVd3oiVOxfM239f5KPKHUy+aN6umY6Clt3RIybspMLFwuRvDH7efU3xHi76lYpxGo64GI7Nm0GsQlwcIIMAKMgFoI8M2/Wkhq2w4HALS9P6p5x5kAqkHJhhgBh0Lg4NETWL52PRbMnKIJsjqtgk8tWDv3/lV1dno3V1c0qlcL7Vs2RZJEicy6/OOnz6JVZ7GU8sF9e4JaArKoh8Dh4yfRrlsfIYPEHXF4xyYhXVZiBBgBRkAEAb75F0HJPnQ4AGAf+yi0Cs4EEIKJlRgBRuA/BCbPmos/Fi7V/V+rJg0xpF9PxsYAAkdOnNL1bn/4WOz2VgmQRBT4S7tWSGHG3vQ5C5fCh48fJd0rU6IY5k2fJKnHCuIItOzUHSfOnBMa0Kl1C/Tt3llIl5UYAUaAEZBCgG/+pRCyr885AGBf+ym5GiIGpHIAbhEoCRUrMAIOi0BQcAi69Rv03WFEi+zvWtskypiYv3SF6pkA0ddZo3IFdO3QFhnSpVF9+XQDTTfRUuLu7oarJw5KqfHnggjQwZ8CAKKycflC5M6ZQ1Sd9RgBRoARMIgA3/w73sPBAQDH23N8+kTEgMwJ4IBbz0tmBCQRuPfgL10a8rMXL7/TdXZ2woalCzTTL11yMVZUuHn7ro7Mbe+hI6DAq9oSJ04cVChTCt06tEHWzBlVM79k1VpdJoOIrF74BwrkyyOiyjpGEKCMi7I16uPV6zdCOGXLnAnb1y0X0mUlRoARYASMIcA3/475fHAAwDH3HUQ2RP2GP36McFAEeNmMACMQE4Ede/ZjwLDRRlPAqQ5954aVFiOms/VdevL0GeYvXYmNW3fgY4R5vm9LFS+Krh1aI0+unCbD9eDRY1Ss3UjIDgUfenRuL6TLSoYR6PHrb6DfPVGhFozUipGFEWAEGAGlCBDDPx3+qdsMs/0rRdF2x3EAwHb3zmTPiRMgMCiIgwAmI8kGGAHbRoDY68dPnYnFK9YILSR/3txYuWAOkwIKoaVXoqyrJSvXYcW6DbrWrOaQQvnz6TgCihUqYJL54pVq4uWr15I28v6YE+uXzpfUYwXDCFDXBeq+ICrUgvHk3m2IGzeu6BDWYwQYAUbgGwSiDv+enh6MjIMiwAEAB934qGVTJgC9mH74IE365OBQ8fIZAbtFYNTvU7F09TpZ62vZuAF+699L1hhWhi67YvX6zViwfJVwyrdc3HJmz4ZObVugUtnScofq9H8bMwGrN/gJjb18fL/uFolFPgJy6/5phn7df0HH1s3lT8YjGAFGgBEAdLf9np6e8PRwZzwcGAEOADjw5kctnTIBgkNCdEEACgiwMAKMgGMh8PrtW1Rr0Bzv/QNkLXz6+FGoWrGcrDGsrEeAsi527j2gIwwkvgBzCNWKd27bEpXLlwFxBojKngOH0aXvQCH1uVMnoFypEkK6rPQVgdPnLqB9j34IDw8XhiVpksQ4sHU9XF1chMewIiPACDACUQjQ3wG69fdw58O/oz8VHABw9Cfgv/XTwT8oOBhhYeIvIwwdI8AI2A8C5y9dQaM2nWQvaMuqJfghe1bZ43jAVwSOnz6LpavW4dCxE2aBJU2qlLpb44Z1agrZDwkNRZ7iYoGd5o3qYdgAsd71QpNbQYm6Xly+dh0liha2yOy7DxxC176DZM+1cNYUlCxWRPY4HsAIMAKMAB3+vbw84e7mxmAwAuAAAD8EXxAgpurQ0DCEhoVxJgA/F4yAAyKwct1GDBsnr7c7kwKq96Dc/+uhrnPAjr0HQJlZakuKZEnRoVUzNKhdE9TRwZhQMIiCQlJCrQj3bl4rpabZz6N3vSBivaEDesPby9Ms/n769AmTZ83FwuWrZXeGqFKhLGZMGG0Wv9goI8AI2DcCxBlCh383V1f7XiivThgBDgAIQ+UYipQJEBISykEAx9huXiUj8B0C/YeOwqZtO2Uhw6SAsuCSVCYCvgXLVmHt5q2yUsQlDf+nkDhhQrRp3hjNGtSBm4HboNnzF2PqnHlCJs8c2Akip7M1ia3rRaKECTBhxBDVb9ofPHyE7gOG4M69B7Jh8vL0xD6/tSDfWBgBRoARkIMAHf69vb24dEgOaA6gywEAB9hkuUukIEBoWDhCQkI4E0AueKzPCNg4AnRLWad5W9l16faQCq61rSNuluVrNmDZmvV4++696u75+nijZZOGaNWkAeiQGV2u3byF2k3bCM05fvhg1KtZTUhXC0rEvzBh2iwsWr7aoDvUUaFt8yYo/XNRxS2y6G/pidNnsXqjH/YfPqYoqyNunDhYNGeayZ0dtIA7+8AIMAKWRSBevHi6w7+Ls7NlJ+bZNI8ABwA0v0XWcZBeXMLCKQgQKjtV0Toe86yMACOgFgKv37xF1QbN4R8gjxSQ+5OrtQPf21mz0Q9zFy/H02fPVZ/E3d0NTevXQfuWzZAgvu8X+wXLVBYihqxRuQKmjB2hul/mMEhdb7r2Gwwi4RORtKlT6bIBcubIhtw5cyBj+nRGhz149BiXr17H1es3ceTEKTx9/kJkGoM644YNRv1athNcMWmxPJgRYARUQ4AO/z4+3nB2Ml7updqEbMimEOAAgE1tl+WdDf/wAYGBQZwJYHnoeUZGwKoIEClavRbtZfvgt2oxqA0di3kQIIb+PxYuxfVbt80yAbV3bN+yKZIlTYLeg4Zh6669kvPE9/XFuUO7JPWsrUCYdeo1AFRiYYrQeil7gn5IAoOCEBAYJBQskTNvp9Yt0Ld7ZzlDWJcRYAQYATg7O+u+nyj9n4URiA0BDgDwcyGJAPWtDg4OAaUGszACjIDjIEC3zkNGT5C1YDo4bluzFHRIYjEfAucuXtbxBBw4cswsk9Ctc/JkyTBj7gIh+zvWrUDWzBmFdK2htHHrDgwYZjskekTW2L9HF2tAxXMyAoyAjSLwv//9T0fw6uPNh38b3UKLuc0BAItBbdsTRURG6jIBOAhg2/vI3jMCchFQQgpIqdLrls4H1S+zmBeBx0+eYu6ipfDbsQeRkZHmncyI9YG9u+lq5rUqlMkwaMRYUEBby0Iv8MMH9tWVZLAwAowAIyAHASrnIj4XavnHwggYQ4ADAPx8CCMQGfkJwSHB+PgxQngMKzICjIDtI0ClAFQSIEdsgRSQbtFPnbsA+pfqtqnkKUqI1Z6yGZIlSaL7N1vmTKhUrpRmMxvevHunI7VbtWGzrp2rpaVE0cJYNHuqpaeVNR8x8HfuPQB/P30ma5wlledMHo8KZUpackqeixFgBGwcAQocuru5wdPTgw//Nr6XlnKfAwCWQtpO5qHe1EHBwfjwQdu3KHYCNy+DEdAEAu/9A1CpbmPZNc7Tx49C1YrlNLGGKCfevffH2k1bsM5vm2xCPcpoKPBTXlStUA6Vy5f5UgOupQWGhYVj1YZNWLxyLV69fmMx1yjt9NrJQ5qvOaXgSO/Bw81WOqEU8OxZM2PauJGSJINK7fM4RoARsF8EvLy84OHuprhjif0iwyszhAAHAPjZkI3AP//8A2pPRS+aLIwAI+AYCFy5fhMNW3eUVQZEh8INSxcgR7YsVgeJ2N9nzF2ouyFXo5SJGJYb1q6BLh1aI0miRFZfX0wHKFi7ZeceLFi2Enfv/2UR/1bOnw1qn2cLsvvAIfw+bbbVswGoPVf3Tu10xIuctmsLTw77yAhoBwH6zvDy8oSbqysf/rWzLTbhCQcAbGKbtOkkEQOGhoVxhwBtbg97xQiojsB6v20YOGKsLLtJkyTGtjXLvmkvJ8uACspzFy/DnAVLzBa07NK+NXr90kEFT81jYv/ho1iyap1w6zulXmgdh9jWRWUTsxcsRmBQsNJlKx6XL3cuTB49DKlTpVRsgwcyAoyAYyJAh39fXx9QEJGFEZCLAAcA5CLG+l8Q+PfffxEaFo7Q0FBQVgALI8AI2D8CQ8f8rrtFlyPWIgWkuvhOPfuDshfMLXly5cS86ROtGuiQWuPN23cxZ+FS7D142Czf2bTPG5cvlHJDc5/T4X/WvIVYvnajKtkhxhZIL+0lixUBcWT8XKQQ39pp7mlghxgB7SNAbf7o5t/ZyUn7zrKHmkSAAwCa3BbbcopYlYOCgkEppyyMACNg3whQ+jyVAsg9VDdtUBcjBva1GDgXr1xDp179ZfMWmOIglQLMmTIOFAzQsjx78RLzFi8HtcZTkxWfiKguHNkLby9PLS/foG8BgUHYte8gdu47gLPnL+KzioFtH28v1KtZHS0a10fK5MlsEh92mhFgBKyPgIuLM7y9vBEvXlzrO8Me2CwCHACw2a3TluPUJpCCANZsQ6UtRNgbRsB+EXj77j1qNW2Nl69ey1rkxFFDUbtaZVljlCgTyd/gUeOVDFVlzNypE1CuVAlVbJnTCJE7Llu9HivWbQRxJKghf0yZgPKltb92qbX6BwRg1/5D2HvgMC5fu4GQ0FCpId99niC+L/LnzY3SPxdHjSoVOFVXNoI8gBFgBKIjQG3+PD08NE+2yrumfQQ4AKD9PbIZDykDgG5QIiK4TaDNbBo7yggoRODazVuo3bSN7NGbVy5CrhzZZY8THfDHwqWYPGuuqLrZ9GZMGI0qFcqazb6ahikLYN3mrVi4bBUoO8AUsXSmhym+yhn74uUr3Lp7H3fvP8Ctu/fw5u073XDKeiD2beq97enpqesMkS5NavyU50ek4dp+ORCzLiPACBhAQP89465L+2dhBNRAgAMAaqDINr4gwB0C+GFgBBwHgU3bdqL/0FGyFkxp8tvXLVe9Vp44SQaNHIv1fttl+WMuZar1Jk6AUsWLmmsK1e3S9zelwM9bugI3bt1RZD9t6lQ4sHW9orE8iBFgBBgBRuBbBOLGjQsPD3e4u3GbP3421EOAAwDqYcmW/kOAXiKpRSClTNJLOQsjwAjYLwLDx0/GirUbZC3QHKSAdOtPt/9aElcXF6yYP0vznACxYXby7HnMX7oCx06ekQ3psV1+SJ4sqexxPIARYAQYAUbgKwJ0+Pf29gL9LWFhBNREgAMAaqLJtr4gQAf/KHJA7hDADwYjYN8ING7bGecuXpa1SDVTxQ8dO4H23U0jGPy/9u482rKiPBR4efucc8cGExU1Gl+WESNGY4wEY/Q5KwnIEEVlbIaAAjIoohCJiiAREJAGBJR5FFQcAs444Jjk8V7iSyIIxmccosnyj0j3Hc+93W99+3Labmjos+/d9946+/x2Vq/uxtq1q361u9P7q6qv4ki2Z+z0tBTBibGx0fRv/+/f049+/JMUmfP/5a67S/Vt88KxJDwy48fMeC9e37/334rAym1f+FLXzX/fu9+RXrv3Hl2XV5AAAQIEthSITP/x/z8iCOAiULWAAEDVourbQmB6ZiatW7deckDvBYEaC0QyuVe97qD0X7/8Zalenn3aO9Or99it1D0PLDw+PpFe/KrXpEjaVvZaNTCQDtr3temEN70xRXKlh7q++Z2/T2et/WC66/v3ln1EUT7Oef/bj1xd7BPv1es9Z52brrupu5Ueu+/68rT2zHJbQ3rVRbsJECBQpUDs9x8aGiz+/4WP/ypl1bW5gACA92HJBWZn59K69evS1NT0kj/LAwgQWBmB2DO+1/6HlH54zI7HrPtCrzIfpps/I47qe+87T0pP2/EpXT/6k7d9Lp165jkpgg5lrxf8yS7p6kvWlr0tm/Jf+PLX0ptO/Kuu2vPI7bdPd37t812VVYgAAQIEfi0QH/6x5z8CAS4CSyUgALBUsurdQiC2AaxfP54mJiflBfBuEKipwN9+7ovphHe8u1TvHrvDY9KtN127oKSAkY19j9evKfW8KPy2445Obzz0oNL3xQ0//unP0pFveXu65wc/LH3/kYetSScee1Tp+3K44Vf3rUvPedEru25KjOlOv7dj1+UVJECAQD8LxGx/ZPmP/f4+/vv5TVievgsALI+zp9wvMD4xUQQC5AXwShCop8DpZ38gXfORj5bqXKwAuPmqD6VGo1HqvuNPfmf6zBdu7/qeWPJ/9unvSnvttmvX92ytYOQ3eespp6aYFS97XXLeWekVL3lh2duyKL/baw/oOvBx0puPSUccfEAW7dYIAgQI5CzQbDaLZH+tZjPnZmpbjQQEAGo0mL3QlUgO2MkLMDs72wtN1kYCBEoIzG3YkA44/Oh05z9+t8RdKe2/z1+k0055e9f3TE5Opp1f/GfF3yfdXMNDQ+nS889Oz3/uH3dTvKsyp5x+Zrr5E5/uqmynUMzu/O1N16Yn/86TSt2XQ+HTzjovXXtTd0f89fqWhxy8tYEAgfoLDA8PpbHRsdRoSPZX/9HOp4cCAPmMRV+1ZG5uLv33r+5LM13+472vcHSWQI8LxJ/tPfZdk37+i/8s1ZMySQHjwzs+wLu5Yub/ug9flHZ5zrO7Kd51mQhovu2dp6dPfeZzXd8TBXs1KWCZPACtVjP90ze+nOJnFwECBAhsKRDL/EdHRopl/y4Cyy0gALDc4p63SSCCABMTkym2BcQ/pF0ECNRHII7P23O/g0t36JZrL0/Peubvb/O+Y952Svr87V/ZZrkocPopJ6X99tm7q7ILKXTUCSelL33166Vu7cUZ8gjs7Pzi7rdPXPuhC9Of7rJzKReFCRAgUHeB2O4Wx83a71/3kc63fwIA+Y5NX7QsPvwnp6aKowLlBeiLIdfJPhKI/fmxT7/MtcOjH51u++h120wK+Mq/eH364Y9+vM2qD97vdemdb3/LNsstpkDkBHj1gYd1vT++86wjD12TTjyut5IC7v66A9P37/23rrh6sX9ddUwhAgQILFAg9vtvv912qdksl/NmgY9zG4GtCggAeDGyEIh9vJEc0JaALIZDIwhUJnDGuWvTVdffVKq+bSUFjPwhT3/ui7YZNPwfv/3E9MVP3ZxiC8BSX7HdYbfXHpjWrV9f6lG9lhSwTB6AZ+z0tPSpG68q5aEwAQIE6ioQS/7jiL/I+O8isJICAgArqe/ZWwjECoD71q1LU1PTtgR4NwjURCD+XO+/gKSAsWQ/lu5v7frXu76f9tr/kG0KXX3J2hRL7Zfr+vY/3JkOOer4bQYmNm9PryUF/OJX7khHv/Xkrkhjj+v/vuOLaTt7XLvyUogAgXoKDAwMFEv+R4aHHfFXzyHuuV4JAPTckNW7wbElYDzyAow7KrDeI613/SRQdVLAT9z62fT2d53+sIQrNfv84auvT2ev/WCp4e2lpIC/um9des6LXtl1/y48+4z05694adflFSRAgECdBGLJfyT6G2y16tQtfelxAQGAHh/AujY/9tRGXgBHBdZ1hPWr3wTu+cEPi33y8We72ysSJd181YdSbAnY/HrfeRemK6678WGrWerEfw/38IUkBYxkebFiIWaKcr9e9bqD0t33/qCrZu77mr3Te/966ys5uqpAIQIECPSgQKyAGhxspe1Wr7bkvwfHr+5NFgCo+wj3cP/ilIDYTzs5OdXDvdB0AgQ6ApEpPz6Oy1wFLQalAAAgAElEQVS/+RuPTJ+/5SNbJAU8+dQz0sc/fdtDVhNHz8XS8+GhoTKPqqzsQpMCvvHQg9Lbjju6snYsVUWnn/2BdM1HPtpV9Y9/3GPTNz73qa7KKkSAAIE6CEQgd3R0NI2OWPJfh/GsYx8EAOo4qjXqU+wfnpicsiWgRmOqK/0tcOYHLkqXX3tDKYRn/8Ez0seuuWzTPaeeeW66/uaPP2Qdf/byl6aL3n9GqWdUXfinP/uP9KrXr0nrx8dLVR3tjvbnfJUN5HzttlvSE5/wWzl3SdsIECBQiUCsXNtuu9WW/FeiqZKlEhAAWCpZ9VYqEKcExJaAdrtdab0qI0BgeQUiqBeJ8iJhXplr86Xk2woixCx6zKav9LXQpICfuP7K9NSnPHmlm/+Qzy+bB2Alt2Nki6hhBAjUTmB4eCitHhuz5L92I1u/DgkA1G9Ma9uj2dm5tH58vVMCajvCOtYvArG1J47Mi6Pzylxnn/bO9Oo9dktrL7ksXfjhKx/y1us+dGF63i47l6l6ycpeds0N6azzLypVfyyb/+zHri/+IZnrtcfr16S77rm3q+blsCKjq4YqRIAAgQUIxLF+cbyfLP8LwHPLiggIAKwIu4cuRmB8YqJYDRAnBrgIEOhNgYUkBYye3nLdFek7/+vOdM4Flzxkx79668dTZNbP5apjUsD3vv/8dPWNN3dFHMcARk6GSIrlIkCAQJ0EIst/LPlvNZt16pa+1FxAAKDmA1zX7s2022n9+vVpenqmrl3ULwK1Fyi7lzxAIing/vu8Ol102UOvAPi72z+THv2o38zGr45JAW//2tfTkW/pPqHjJ2+4Mj3z6TtlMyYaQoAAgcUIRKK/SDQbM/+xAsBFoJcEBAB6abS0dQuB2Eu8fv14mpictBrAu0GgRwViJv/Sq66ttPX/9M3b09joaKV1LrayuiUFjOSGf/iCl3fNcuJxR6UjD13TdXkFCRAgkKtArGbafvvtVuykmVxdtKt3BAQAemestPQhBCan4pSACQkCvSEEelBgoUkBH66r37n9tvSYRz0qO426JQXcY9816a7vd5cHIHIyRG4GFwECBHpZIBL9jY2OpUbDrH8vj2O/t10AoN/fgJr0f25uLt23bl2xJUBugJoMqm70jUAkBdxzv0PST376s0r6fMu1l6dnPfP3K6mr6krqlBTwjHPOT1fd0F0egFarmf7pG19O8bOLAAECvSYQS/5HR0fT6MiwfCa9Nnja+yABAQAvRW0EYiYx9trGtoAICLgIEOgdgR/+6Mdpz33XFH+GF3tdePYZ6c9f8dLFVrNk99clKWDZPABXX3x+esHznrtkriomQIDAUggMDrbS2NiYRH9LgavOFREQAFgRdg9dSoF2ezatW78uzcy0rQZYSmh1E6hYYCFJAbfWhCMPW5NOPPaoiltXXXULTQr4hkMOTG8//k3VNWSRNU1MTKZnveBlXf89e8TBB6ST3nzMIp/qdgIECCyPQMz6x9F+Y2OjZv2Xh9xTlklAAGCZoD1meQViNcDEZOQGGE/xaxcBAr0hcO5Fl6ZLrrhmUY19xk5PS5+68apF1bHUN//8F/+ZdnvtgSm2P5S5LjnvrPSKl7ywzC1LWnbP/Q5O37v7nq6esdPv7ZhuvanahI9dPVghAgQIlBSI4/1Wr56f9XeEaUk8xbMXEADIfog0cDEC0zMzxZaAdttqgMU4upfAcglEDo+DjzwuRcK8hV7xj7U4dz7On8/5qkNSwDPOXZuuuv6mrpn/z9e/lP24dN0ZBQkQqJ2A4/1qN6Q6tBUBAQCvRe0FitUAE5OlZ9pqD6ODBDIViFnxvfc/NP37T3664Bae8953pb13//MF379cN15+7Q3pzA9cVOpxT3zCb6Vbb7omrR5b+QDHl+/4Rnrjm9/edfvXnnl62n3X7o8P7LpiBQkQILBIgUajUcz6D7ZaZv0Xaen2vAUEAPIeH62rUCBWA8SWgDgpwEWAQN4CkRRw7wMOKYJ3C7me/QfPSB+75rKF3Lrs9/RyUsCyeQBeu/ce6X3vfseyG3sgAQIEHkogZv2HhgbT6Mio4/28Jn0hIADQF8Oskx2BzmqA9ePjXSeuokeAwMoI3PGt76S/POaEBT/8cx+/Ie34u09e8P3LdWOvJwXca/9D0r/e9f2uuB7/uMemb3zuU12VVYgAAQJLLbBq1aq03Xar09Dg4FI/Sv0EshEQAMhmKDRkOQXkBlhObc8isHCB8y++LF102ZULqqCXZpsjKeAe+65J//2r+0r1NYekgH9z3gXpyus+0nW7b//0R9PvPOm3uy6vIAECBKoW6Oz1HxkZMetfNa76shcQAMh+iDRwqQQi2dj4+ITcAEsFrF4CFQjEn9PDj31ritUAZa/Yz/m1225Jj3vsDmVvXZHyd/7jd9P+hx9d6uSSmLX6xPVXpqc+ZeVWOnzljm+mN7z5bV2bveevTkwHvO41XZdXkAABAlUKmPWvUlNdvSggANCLo6bNlQrIDVApp8oIVC4Q+8x3f/1B6Sc//Vnpuvfabdd07hmnlr5vpW5YSFLAWFb/2Y9dv2JJAcvmAXjlS1+ULj73zJUi9lwCBPpUIE6IGR0ZSSMjwymCAC4C/SogANCvI6/fDxJYPz5RJAmMPAEuAgTyElhMUsDPfPT69Hs7/m5eHXqY1vRiUsA4teFf7rq7K+Ph4eH0f7/1ZVm2u9JSiACBKgSazeamDP9V1KcOAr0sIADQy6On7ZUKxFLj2dm5ND4xniYnpyqtW2UECCxe4Kvf+FY64rgTS1f0rGf+frrl2stL37dSN0RSwH0OOjzdfe8Pum7Cbz/xCenmKy9NOzzm0V3fU2XB9513Ybriuhu7rvKW665Iz3rG07suryABAgQWIhAz/SPDw2l4eMis/0IA3VNLAQGAWg6rTi1GIAIBk1NTRX6A2dnZxVTlXgIEKha44ENXpAsuLf8x/+6T3poO2nefiluzdNWVSQr4P//0uenCs89IY6OjS9egbdT8la9/K73h+O6DMye86Y3p6MMPWbH2ejABAvUWiOX+nVn/VrNZ787qHYGSAgIAJcEU7x+BzVcDRFDARYDAygssNClg7Pn80idvTo/d4TEr34kuW7CtpIDxD9xjjjg0HXfk4Su+nL5sHoBdnvPsdOPlF3cpoRgBAgS6F4hZ/7Gx0eJov8j27yJAYEsBAQBvBIFtCMRy3HXr1qe5ubkkEOB1IbDyAvGxufcBh6TIC1DmesGf7JKuvmRtmVtWvGwsq4/l9Q+8Yrb/vL95T3rpC5+/4m3sNOAvDjgs/fP37uqqPfEP9H/+9ldTq2VmriswhQgQ2KZAfOwPDrbS2OiYo/22qaVAPwsIAPTz6Ot71wKRGHBiMrYFSBLYNZqCBJZQIE4EiJMBIhhQ5jr9lJPSfvvsXeaWFS/7wKSAT/6dJ6XLLzwvPemJT1jxtm3egDM/cFGKUwy6va646Lz0ouc/r9viyhEgQOAhBTZf7h+ro1wECDy0gACAt4NACYGZdrsIAkxPz1gNUMJNUQJLIXDHt76TDj/2raX+LDYajfTJG65MOz11x6Vo0pLUGauQXn3gYemeH/ywmPFfe+bpKTLp53aVTdJ42EH7pXeccFxu3dAeAgR6SECSvx4aLE3NRkAAIJuh0JBeEYhtANMzM8W2AEkCe2XUtLOuApdccU0696JLS3UvMubfetM1K5o0r1SDU0o/+/kv0q2f/2I68tA1ZW9dtvKxGuMPnv/Srp8XQZhbb7626/IKEiBAYHOByOw/OjKams0GGAIESggIAJTAUpTA5gKREyCOC5yYnCzyA7gIEFgZgaPfenL64lfuKPXwmEn/8NpzSt2j8LYFXnPQX6bv/sv3tl3w/hJ//+XPpkf95m90XV5BAgQIxHL/0dGRIsmf5f7eBwLlBQQAypu5g8AWAnFawLr169LU1DQZAgRWQGChSQGPOeKw9Oajj1iBFtf3kWedf1G67Jru8wCce8apaa/ddq0viJ4RIFCZQHzsRwLUONVFdv/KWFXUhwICAH046LpcvUBnW8D4+ESamZmp/gFqJEDgYQUiKeCe+x2S1q1fX0pKIrpSXNss/LVvfrvIy9Dt9Zo9d09nveevuy2uHAECfSjQye4/MjKSWk0nh/ThK6DLFQsIAFQMqrr+FihOC5iYTOMTEyl+7SJAYPkEvv0Pd6aDjzyuVFLAmEn61A1Xp8is71q8QPz996wXvKzrMYjl/7ENwEWAAIGtCUTi1tWrx4rl/i4CBKoREACoxlEtBLYQaLdn08TkRLEtQCDAy0Fg+QQuvfLadM6Fl5R6YByn9+mPXJ1Wj42Vuk/hrQuUyQPwyO23S3d85pPFfl4XAQIEOgLx4R+nnQwPDabI9O8iQKA6AQGA6izVROBBAnFawPr146ndbnc9I4aRAIHFCRx1wknpS1/9eqlK/nSXndPVl6y1r7SU2tYLn732g+nDV1+/zZriFIDLLjgnPe6xO2yzrAIECPSHQOzzHxkeTmNjo/4+7o8h18sVEBAAWAF0j+wvgVgBEOd4x9LYCAS4CBBYWoH487bnvmvSD3/041IPOvKwNenEY48qdY/CDxa441vfSX95zAkPS7P7ri9P7z/tXanVsp/XO0SAwLxAHOsX+/ybjYbs/l4KAksoIACwhLiqJrC5QCc/gGMDvRcEll5goUkBLznvrPSKl7xw6RtY4yc8XB6AVQMD6eS3HJsOPXDfGgvoGgEC3QrEjH8s949tQMNDQ93ephwBAosQEABYBJ5bCSxEII4NnJiYSJNTU/IDLATQPQS6FIikgIccdXypP2eRaOoT11+ZnvqUJ3f5FMW2JrC1PACP3H77dMl5Z6Y//qM/hEaAAIFNH/7x965j/bwQBJZPQABg+aw9icAWAjPtdhofH08zM+1SHygYCRDoXiD2osee9DLX4x/32PTZj10vKWAZtAeUff8FF6cPXXXdpv+64+8+OV31wQ/Y778IU7cSqItAJPWL2f44hUWCv7qMqn70koAAQC+NlrbWTmDjxo2pEwiYnp6pXf90iEAOApICLv8ofP3bf5cOe9Nbigfv+rIXp3PPONUxXss/DJ5IIDuB0ZGRYrl/zPjH8n8XAQLLLyAAsPzmnkjgQQIRCIgtAbF3dnZ21okB3hECFQpEUsBXH3hYuucHPyxV6xEHH5BOevMxpe5ReF4g/i579gtfUSRVDEcXAQL9KxAf+4ODreJYv8FWq38h9JxAJgICAJkMhGYQCIEIBESSwPHxiTQ3NweFAIGKBH76Hz9Pe+13cPrVfetK1XjBWe9Nu73yZaXuUXhe4O57f5CetuNTcBAg0McC8eE/NjYms38fvwO6np+AAEB+Y6JFBFIkCpyamipWBcSKABcBAosXuPMfv5v2P/zoUjk3JAVcvLsaCBDoL4FY2h9HfHZm/CX466/x19v8BQQA8h8jLexjgTg6MFYDjE9M2BbQx++BrlcncMV1N6b3nXdhqQojKeCtN12bHrn9dqXuU5gAAQL9JhBJ/VavHnOkX78NvP72lIAAQE8Nl8b2q0C7PZsmJydT7GW2NaBf3wL9rkrg+JPfmT7zhdtLVbfzs5+Vbrz8YkdVlVJTmACBfhFoNmPGf6hI9imzf7+Mun72qoAAQK+OnHb3pUBsDRifGE+Tk1NWBPTlG6DTVQjE0Zt7H3BI6aSAhx64bzrlrcdX0QR1ECBAoBYCsdw/9viPjY7Uoj86QaAfBAQA+mGU9bF2ArEiYGJyIk1NTZfaz1w7CB0isECBn//iP9Me+65J//2r+0rVsPbM09Puu7681D0KEyBAoG4CjUaj2OM/PGTGv25jqz/1FxAAqP8Y62GNBSIQECsCpqdnBAJqPM66tjQCkRTwgMOPTnMbNnT9gEhs9fFrLk9Pf9pTu75HQQIECNRFIBL6jY6MpNHRkRSz/y4CBHpPQACg98ZMiwlsIRBHB8bWgFgRYGuAl4NAOYGrbrg5nXHO+aVu2uHRj06f/fgNkgKWUlOYAIFeFjDj38ujp+0EthQQAPBGEKiRwEy7PZ8s0NaAGo2qriy1wEKTAt5w+cVp1cDAUjdP/QQIEFgxgUjoNzIykkaGhyRBXbFR8GAC1QoIAFTrqTYCKy4QKwLm5jakiYn54wNdBAg8vMD0zEza56DD01333FuK6tg3HJaOP+qIUvcoTIAAgV4QiBn/kZFhWf17YbC0kUBJAQGAkmCKE+glAccH9tJoaetKCvzXL3+ZdtvngK6TAv7xH/1huuS8M9Mjt99+JZvt2QQIEKhMIPb0zy/1H0rDQ2b8K4NVEYHMBAQAMhsQzSFQtUCsCIgfExOTxYqADSUSnlXdFvURyFmg26SAhx7w+nTyCcdZ/p/zYGobAQKlBJrNZpHYb7DVstS/lJzCBHpPQACg98ZMiwksWCCSBU5NTaWp6enUbrcXXI8bCdRV4NqbPpZOO+u8rXYvTgB4/2nvcgxgXQdfvwj0mUDM+Mffa3Gcnw//Pht83e1rAQGAvh5+ne9XgWJFwORksSpgdna2Xxn0m8BWBbaWFPAJj39cuvT8s9NOT92RGgECBHpeYHCwlcbGxlKz0XCcX8+Ppg4QKCcgAFDOS2kCtRKYm5tLnZMDZmbaxVYBF4F+F4g/C/scfHj63t33FBTP22Xn9MFz3pe2Wz3W7zT6T4BADwtERv/48B8aGkqtZtOHfw+PpaYTWIyAAMBi9NxLoEYCkQl9fHw8TU/P1KhXukJgYQKRFPBVrzsovW7vPdMJx7zRntiFMbqLAIEMBAYGBoqkfrHHP4IALgIE+ltAAKC/x1/vCWwhECsA2rOzaWpyPk9ArBBwEehXgV/dty5tv93qfu2+fhMg0OMCkdgvZvuHBgdTo+HDv8eHU/MJVCYgAFAZpYoI1EsgPv4jR0DkCuicJFCvHuoNAQIECBCol0DnKL+RkeFi1j9+7yJAgMDmAgIA3gcCBB5WIAIBsT0gTg+QJ8DLQoAAAQIE8hOIZf6xvz8y+kdiv/i9iwABAlsTEADwXhAg0JVArAKIQMDk5GQRCNiwYUNX9ylEgAABAgQILI1A7OmPJf7Fh3+zsTQPUSsBArUSEACo1XDqDIGlF4hAwNzchiIQMDk1JU/A0pN7AgECBAgQ2EKg1Yps/oPFx7/Efl4OAgTKCAgAlNFSlgCBLQRie0AkC5ycnEqzs7OOEfR+ECBAgACBJRKID/2Y5Y/Z/sFWy/7+JXJWLYG6CwgA1H2E9Y/AMgjEdoA4PSBWBUxNTQsELIO5RxAgQIBAfwg0Go0iod/w8FCxt19iv/4Yd70ksFQCAgBLJateAn0q0G7Ppunp6WJlgFUBffoS6DYBAgQILEogPvRjtr9zjJ+kfovidDMBApsJCAB4HQgQWBKByBUw026niYmJYlWAiwABAgQIEHh4gZjdHx0ZKZb5r1pltt/7QoBA9QICANWbqpEAgQcIRCBgemq6OEWg3W7zIUCAAAECBO4X6Mz2Dw5K6uelIEBg6QUEAJbe2BMIENhMILYGxKqA6ekZLgQIECBAoG8F4sM/9vaPjIykRmNV3zroOAECyysgALC83p5GgEBKRZLA2dm5IldAZ1VA/DcXAQIECBCos0B89LdazWJvf6vZdIRfnQdb3whkKiAAkOnAaBaBfhKIIIATBPppxPWVAAEC/SMQ+/rjw39keLjI5B/H+bkIECCwUgICACsl77kECDxIIFYFzLRn0tTUVIrTBOJ4QRcBAgQIEOhFgfjQHxxsFbP9jVWrfPj34iBqM4EaCggA1HBQdYlAHQQiABCBgMmpqSIQYItAHUZVHwgQIFBvgZjpjw//mOmP/f2O76v3eOsdgV4UEADoxVHTZgJ9JDA3N5fmNmxIU5NTKRIIxu9dBAgQIEAgJ4FWq5UG48fgYJHQL5b9uwgQIJCjgABAjqOiTQQIbFUgVgJEECBWBsR2AcEALwoBAgQIrIRAZ19/Z4l/JPTz0b8SI+GZBAiUFRAAKCumPAECKy4Q2wEiGBDJAyMYMDPTtkVgxUdFAwgQIFB/gVjSPzQ0WMz0NxuNYom/D//6j7seEqiTgABAnUZTXwj0qcBMu51mpmc2bRGQPLBPXwTdJkCAwBIIxJ7+WNYfyfximb8s/kuArEoCBJZNQABg2ag9iACBpRborAyYvD9fQLvdXupHqp8AAQIEairQmekfGhwsZvnN9Nd0oHWLQJ8JCAD02YDrLoF+EYhgQGdlQPw8O+tYwX4Ze/0kQIDAQgQ6M/2xvL/VbKVms7GQatxDgACBrAUEALIeHo0jQKAKgQgGzM1t2HSsYAQDXAQIECBAIAQ6ifzM9HsfCBDoBwEBgH4YZX0kQGCTQOQHaM/OpvZMu0giaGWAl4MAAQL9JRAz/TG7P5/Ir2mmv7+GX28J9L2AAEDfvwIACPS3QBwlODk1nSYnJ4tggIsAAQIE6icQ+/c7M/3DQ0P166AeESBAoEsBAYAuoRQjQKDeArFNYHZ2Ls20Z9LMzExqt2dTBAdcBAgQINB7AvHB32g0UqvZTK3BVmqsahSZ/F0ECBDodwEBgH5/A/SfAIGtCsRWgdgiMDU1lWZm2ikCBPHDRYAAAQJ5CsRH/8DAQIoZ/sGhSOTXzLOhWkWAAIEVFBAAWEF8jyZAoDcEYiXAXAQEpqaLkwXieEHBgN4YO60kQKDeAvHB32o1U6vVKjL3r1o1UAQBXAQIECCwdQEBAG8GAQIESgrEVoGp6ek0PT1d5A2wOqAkoOIECBBYoEBnlj8++iOJ32Cr5YN/gZZuI0CgPwUEAPpz3PWaAIEKBOLDP7YKzM7NpZnpmWLLQKwOcBEgQIBAdQLx0T8/y9/54H9Eikz+LgIECBAoLyAAUN7MHQQIEHhIgdgiEDkDZmZidcBcESCwXcALQ4AAge4FYgl//Iij+mJpf8zy++Dv3k9JAgQIPJyAAID3gwABAksg0FkdELkDOqsD4nQBFwECBAg8WGDzvfyDrcE0MDCf0M9FgAABAtUKCABU66k2AgQIPKRA55jB2CbQOWYwVgi4CBAg0E8CnX38Masfmfqbsby/2fTB308vgb4SILBiAgIAK0bvwQQI9LNAZ4VAbBmIZILT0zPFdgEXAQIE6irQbDaL5fytwVZqNhopAgHxw0WAAAECyycgALB81p5EgACBhxToJBOcXx3QLvIHxPGDggJeGgIEelEgZvfjR3zoxwx/Y1UjNRqrfPD34mBqMwECtRIQAKjVcOoMAQJ1EogAQJwsELkDrBCo08jqC4F6CjQajWKGf3BosFjSb3a/nuOsVwQI9LaAAEBvj5/WEyDQJwKdFQKzs7ObVgjEr60Q6JMXQDcJZCYQH/sxo99sNFOj2Shm+FetGvDRn9k4aQ4BAgQeKCAA4J0gQIBAjwpEHoHi2MHpmWKlQAQE4nLsYI8OqGYTyFSgs1d//li+wWKWP37tIkCAAIHeExAA6L0x02ICBAg8SCA++ufmNqS5DXNFIGD+x1yxWkBAwAtDgEAZgdi7H7P7Masf+/eL369aJUt/GURlCRAgkKmAAECmA6NZBAgQqEIgtgjEKoH2TLv4OQIDERAQFKhCVx0EelugM7MfP8eMfrPZSq1Wc1OG/t7undYTIECAwNYEBAC8FwQIEOgTgc7Rgxs2bCxWCkRQYHYucgrMFicOuAgQqLdAfOh39u43Gs3io3/VQMzsP8Lsfr2HXu8IECCwSUAAwMtAgACBPheIwECxXWC2nWbbs8VKgVg50FkpYLVAn78gut9zAp2Z/YGBgSIxXyTqi6X8cSRfLOd3ESBAgED/CggA9O/Y6zkBAgS2KtBZKbBxY9rqSgEBAS8OgbwE5pfwN+f37TcaqdVsFdn4Y2a/EwzIq8VaQ4AAAQIrJSAAsFLynkuAAIEeFIitAu37EwzOzraLxIOxWmDzFQM92C1NJpC9wPwH/fwxe/FzMZsfx/DFh78EfdmPnwYSIEAgFwEBgFxGQjsIECDQgwKbbxOY27ChOHUgEg1GXoFOwsEe7JYmE1hxgeIjPxLzNZrzH/qN5hYz+hEIcBEgQIAAgbICAgBlxZQnQIAAga4EYlXA7NxckWAwVgrEioH51QIbt1g10FVlChGomUBnJj8+9GOpfhy5Fx/680fuxV79+dl+FwECBAgQqFJAAKBKTXURIECAwMMKdPIHzOcZ2FicQhCJB4sEhLNzxaoBF4G6CXSy78eM/nwW/pjZb2zxge9jv26jrj8ECBDIU0AAIM9x0SoCBAj0pUCsEIjVAnFMYfHr2blNv7ZyoC9fiew7HR/uMWvfmcmfz7w/P4Nf/HogZvXN5mc/kBpIgACBPhEQAOiTgdZNAgQI1EUgVg/MJyKcXz1QrCKIQMHcXF26qB+ZCszP3s/vx+/sy4/fuwgQIECAQK8ICAD0ykhpJwECBAg8rMCm/AIbf30yQbFqYG4ubdj03+Qf8Br9WqCzD39+Bn8+u/7AIwbSwP2z95t+f///Zpm+t4cAAQIEel1AAKDXR1D7CRAgQKC0QKwiKBITzs0WKwc23L/toNh+MDeXOqcbPLDiTg6D0g90w5ILPPDjvPP7+SX58WNVsRw/Pu5jJn9V8d/N3i/5wHgAAQIECGQlIACQ1XBoDAECBAistMDmRxtu3JiKYECsIOj891hpsPH+kww2ps6Kgo3z5eJ/u//nle5HHZ4fH/GdWfr5n+dn6YtfP2IgPeL+DPqd/1aUj/8r7kubytbBQh8IECBAgEAVAgIAVSiqgwABAgQIbCbQWWHw660H88cfbozEhhvmVxhsntQwAgf9cG35MT9//F1nmX18zHcS5xXL8Afmk+u5CBAgQIAAgeoEBACqs1QTAQIECBAgQIAAAQIECBDIVkAAINuh0TACBAgQIECAAAECBAgQIFCdgABAdZZqIkCAAAECBAgQIECAAAEC2QoIAGQ7NBpGgAABAgQIECBAgAABAgSqExAAqM5STQQIECBAgAABAh5PT6IAAAy1SURBVA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r8f+9M6dYOffB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1" t="22418" r="1371" b="19513"/>
          <a:stretch/>
        </p:blipFill>
        <p:spPr>
          <a:xfrm>
            <a:off x="1886556" y="1219676"/>
            <a:ext cx="7976139" cy="46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Nuancer på specifikke tjenester</a:t>
            </a:r>
            <a:endParaRPr lang="da-DK" sz="3200" dirty="0"/>
          </a:p>
        </p:txBody>
      </p:sp>
      <p:sp>
        <p:nvSpPr>
          <p:cNvPr id="2" name="Rectangle 1"/>
          <p:cNvSpPr/>
          <p:nvPr/>
        </p:nvSpPr>
        <p:spPr>
          <a:xfrm>
            <a:off x="587374" y="5950634"/>
            <a:ext cx="9585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 smtClean="0"/>
              <a:t>Spm.:Hvilke </a:t>
            </a:r>
            <a:r>
              <a:rPr lang="da-DK" sz="1050" dirty="0"/>
              <a:t>af følgende ord forbinder du med disse medier/tjenester</a:t>
            </a:r>
            <a:r>
              <a:rPr lang="da-DK" sz="1050" dirty="0" smtClean="0"/>
              <a:t>? Top </a:t>
            </a:r>
            <a:r>
              <a:rPr lang="da-DK" sz="1050" dirty="0"/>
              <a:t>5 beskrivende </a:t>
            </a:r>
            <a:r>
              <a:rPr lang="da-DK" sz="1050" dirty="0" smtClean="0"/>
              <a:t>ord</a:t>
            </a:r>
            <a:endParaRPr lang="da-DK" sz="1050" dirty="0"/>
          </a:p>
        </p:txBody>
      </p:sp>
      <p:sp>
        <p:nvSpPr>
          <p:cNvPr id="4" name="AutoShape 2" descr="data:image/png;base64,iVBORw0KGgoAAAANSUhEUgAABAAAAAQACAYAAAB/HSuDAAAAAXNSR0IArs4c6QAAIABJREFUeF7s3QecFMW2wOEjuzubF4woohJVFLMCKiZAAREQBREREZCco+Scc46SQURBQFFABCMmzOHiVUBUkhnYHHnvNHdww8zupJ6dmf7Xe/5A6K7wVculT1edOif52MHTQkEAAQQQQAABBBBAAAEEEEAAgZAWOIcAQEjPL4NDAAEEEEAAAQQQQAABBBBAwBAgAMCD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QGALnD59WnJycuT0aZGc0/qj/d9PGz8/nfO/H/Xn+n/649l/5OzPdZT2X7ePWP/d0c/zi5xzzjlnf8n+89w/6s///Xcxfn72HzlHSpQoob+o/2/8uv678eM5//uxxP+uCeypoHcIIIAAAgiEtAABgJCeXgaHAAIIIOBrAYcv3/leyu0v8/pGb/xccr/Qn3lJP3PNvy/yvu5nINaXJ2iQK4BQosS/wQR7wEAjCfrrRmBBcgUcxH6tnA0yBOJY6RMCCCCAAAKBKEAAIBBnhT4hgAACCBSbgL6UZ2fnSHZOtmRnZ0tO7p/n6O9ln+1b7q/r+ov5/73YBhFiDedenWAfWu7VCWFhYUawIKxEmJQIC5OwsBKivxZWogRBghB7FhgOAggggIB3AgQAvPPjbgQQQACBABbIv7Rev7qf+UeX1ecYy+3t/27/vfxL6AN4eHTNBQH7dgRdSWBfaWD8/JwSUiLsTIAg93aF3KsOXKieSxBAAAEEEAgqAQIAQTVddBYBBBBAwJlAZmaWZGVnSXZWtvFjlv6YlcVXeR4ZtwU0IBAeHi4R4eESFh5m/DzcWFkQ5nZd3IAAAggggEAgCRAACKTZoC8IIIAAAnkE7F/ws//35T73knxHX+7hQ8BMAftqAftqAv3xzLaDM1sOdFWBbj+w5y0wsy/UjQACCCCAgCcCBAA8UeMeBBBAAAGfCOTPUJ+VnS2ZmZnGV/zMLP2Kn2Us0acgEEwCGgyIiNBVA+ES/r8fNTCQ/3SFYBoTfUUAAQQQCA0BAgChMY+MAgEEEAh4AX2RtyfX0+X52bpcX5Ps5ZzJiG/Pih/wA6GDCHggkH/1gAYHdOWAbi/QVQS5AwQeVM8tCCCAAAIIuCRAAMAlJi5CAAEEEHBFIPexdme+5utLfpbxI/vxXRHkGqsKaIAg96qBiPCIs0kL7ccnWtWGcSOAAAII+E6AAIDvLKkJAQQQsJSAvuwbifb+l3gvMyvT+MJv/5LP0n1LPQ4M1scC9pd++8qB8HBdJRAu+qORnJCEhD4WpzoEEEDAGgIEAKwxz4wSAQQQ8Fjg7LF5p0+LvuRn/S/bvn7V5yXfY1ZuRMArAeNkAiMYEHE2z8A558jZIw29qpybEUAAAQRCVoAAQMhOLQNDAAEEPBPQffmagC8zI9N44dev+vZs/LmT9nlWO3chgIAZArpSwL5qwNhKEB5hbCnQ1QKcSmCGOHUigAACwSlAACA4541eI4AAAl4L2BPwZedk5/mqr7/Oi77XvFSAQEAI6Mu/fbWA/hgREWEcV1iixDkEBgJihugEAggg4F8BAgD+9aY1BBBAoNgEdLl+Rmam8WVff9SkfFrsifuKrWM0jAACfhOwrxLQH40VAhE2sdkixBYR4bc+0BACCCCAQPEJEAAoPntaRgABBEwR0Bf6f4/bO5N930jWl8WefVPAqRSBEBDQpIKaU0CPJ4ywRRhJBsNKlCDZYAjMLUNAAAEEcgsQAOB5QAABBEJAwP51PyM9Q9IzMkSX8WthKX8ITC5DQKAYBHSFgBbdMhBps4kt0sYqgWKYB5pEAAEEfC1AAMDXotSHAAIImCygL/dZ+o8m6ss8k6SPr/smo1M9AggYqwFyrxLQ1QJhYZpPoAQ6CCCAAAJBIkAAIEgmim4igIB1BfQrvi7h1y/76enpxks/X/at+zwwcgQCSUBf/iMjbRIZGWmsENAgAQUBBBBAIHAFCAAE7tzQMwQQsKiAsV8/O+8xfGTmt+jDwLARCCIBDQbYVwno1gHj1AGOIQyiGaSrCCBgBQECAFaYZcaIAAIBK2DPwK/L+PXrvn7l5wt/wE4XHUMAATcF7CsEbDabkUvAvl3AnmPAzeq4HAEEEEDASwECAF4CcjsCCCDgroAm7MvU/fvGcXyasC/HSNrHsn53JbkeAQSCSSD/CgFbhM3IKUAwIJhmkb4igECwCxAACPYZpP8IIBDwAvrCn5Nz2njZzzD28WeI/hoFAQQQsLqAbhOwnzJg3y5AQMDqTwXjRwABMwUIAJipS90IIGBZAf2ir8v59YU/MzPLeOHnpd+yjwMDRwCBIgT0pV9XCBhbBmw2ibBFGEkFOWGARwcBBBDwrQABAN96UhsCCFhQQJfu27/y6z7+M1/6ydRvwUeBISOAgA8FNKGgTQMBNpvodoESJc4ECSgIIIAAAp4LEADw3I47EUDA4gL2r/xnjuY785WfffwWfygYPgIImCKQe3WALdImUZGRprRDpQgggECoCxAACPUZZnwIIOAzAX3hz87JMb7uZ2T8+9LvswaoCAEEEEDAJQHjiMGIcGN1QER4hISFndk+QEEAAQQQKFyAAABPCAIIIFCIgH7R1738+pU/LS3d+MLPV34eGQQQQCBwBDR/gG4XiI6KksjISCMwQEEAAQQQcCxAAIAnAwEEEMgloC/3WVnZkpmlX/nPJPDLysrCCAEEEEAgCAQ0GBARESF6ooBuFdAfNThAQQABBBA4I0AAgCcBAQQQEBFd3p+apl/50yQzMxMTBBBAAIEQENCAQGSkTaKjo8kbEALzyRAQQMB7AQIA3htSAwIIBKGAJuzLzMqSTN3Pn/nvUX1BOBS6jAACCCDggoCuBNDtAcY2gfAItgq4YMYlCCAQegIEAEJvThkRAgg4EdDl/dnZOZKamiqpaWnGV38KAggggIA1BXRlQFRUlLEyQFcK6D8UBBBAINQFCACE+gwzPgQsLqAv/RmZmZKRnmEk89OXfv36T0EAAQQQQEAFdGVAeHiY2GyREqmnCpBEkAcDAQRCWIAAQAhPLkNDwKoC+oKfk3Pa2M+vX/pJ4mfVJ4FxI4AAAu4L6MoA3SagKwP0aEFWBrhvyB0IIBC4AgQAAndu6BkCCLgpoF/609PS+dLvphuXI4AAAggUFNCVAfpPVJSuDIg0VglQEEAAgWAXIAAQ7DNI/xGwsIB9T39aerqkp6cbx/ZREEAAAQQQ8LWArgIwAgGRkWKLiGBlgK+BqQ8BBPwmQADAb9Q0hAACvhKwH9mnL/26vJ89/b6SpR4EEEAAgcIENBCg2wI0T4AmENScAfrvFAQQQCBYBAgABMtM0U8ELC6gL/16bJ/u609Pz+Cl3+LPA8NHAAEEAkEgPDzcyBUQGRUp4WFhBAMCYVLoAwIIFCpAAIAHBAEEAlpAM/frS39aWrrokn/9h4IAAggggEAgCdhXBsRERxsrA8gXEEizQ18QQCC3AAEAngcEEAgoAX3Bz8rKNvb068t/ZmYmL/0BNUN0BgEEEECgMAENBthPErBF2AgG8LgggEBACRAACKjpoDMIWFdAX/z1yL7U1DRe+q37GDByBBBAIKQE7MkDY2JijOSBFAQQQKC4BQgAFPcM0D4CFhbQ5H26r99+dJ8m9KMggAACCCAQagIaCIiIiDBOEdDEgZpEkIIAAggUhwABgOJQp00ELC6gL/4pqWmSkpIimtyPggACCCCAgJUEdIuArgrQBIIUBBBAwJ8CBAD8qU1bCFhYQF/6MzIzJTU1VTIzs3jxt/CzwNARQAABBER0VYCeIqArAvQUgYjwcOPXKAgggICZAgQAzNSlbgQsLmDP2q9f+/XFnyX+Fn8gGD4CCCCAgFMB+6oADQgQCOBBQQABswQIAJglS70IWFhAX/ztx/dlZGTytd/CzwJDRwABBBBwXSD3qgA9TpBcAa7bcSUCCLgmQADANSeuQgCBIgT0pV+X+aelp5/N5A8aAggggAACCHguEB0dJdHR0cb2gBIlSnheEXcigAAC/xMgAMCjgAACXgvYv/anp2cYQQANBlAQQAABBBBAwHsB+6oAXRGgSQPDw8O8r5QaEEDAsgIEACw79QwcAe8ENHu/HuGne/vT0tK9q4y7EUAAAQQQQKBIAV0FEK2BgOgoCQ8LY1VAkWJcgAAC+QUIAPBMIICAWwL64p+qSf3S0oy9/Xztd4uPixFAAAEEEPBaQAMBeoKAsUUgKoqkgV6LUgEC1hEgAGCduWakCHgsoMv6s7KzJS01zdjjry/+FAQQQAABBBAofoGIiAhhe0DxzwM9QCBYBAgABMtM0U8EiklAv/SnpKRKZmYmX/uLaQ5oFgEEEEAAgaIEdFVAVFSkxETHcHpAUVj8PgIWFiAAYOHJZ+gIOBPIysqW9Ix0Y29/RkYGUAgggAACCCAQJAIaCIiMtBmrAmwREeQJCJJ5o5sI+EuAAIC/pGkHgSAQ0KX9+rU/JTXVyOZPQQABBBBAAIHgFdA8AXFxsUaeAAoCCCCgAgQAeA4QsLiAJvGzZ/PXY/zY32/xB4LhIxCCAl9/t09++vkXOfbbb3L06HE5evw3KVHiHDn/vPOk9IUXyo3XXyvVb7nJOG+dgkCoCXCMYKjNKONBwDsBAgDe+XE3AkErYH/xT05O5hi/oJ1FOo4AAo4E9HjSdz74SN56d4+8/f4H8tff/xQJFRYWJjded63cWaOa3Fn9NuPn+msUBEJJQIMBsTExEhMTzfMdShPLWBBwQ4AAgBtYXIpAKAjo0v70jAzRvyBnZmax1D8UJpUxIICAIZCRkSlLVz8vC5atNLYzeVNKX3Sh9OveWR5uUI8j1ryB5N6AFNDgVlRkpERFn8kTQEEAAesIEACwzlwzUosL2F/8k5NTjIz+FAQQQCCUBLbt3C2TZs6Vw0eP+XRYVatcLcMG9JZbbrzep/VSGQKBIKArAoyTA2JiJCI8nGBXIEwKfUDAZAECACYDUz0CxS2ge/rT0tMlNTVNsrKyOMqvuCeE9hFAwKcC+374UUZOmCqfffm1T+vNX1m92vfJs726ymVlLzW1HSpHoDgE9OSAiIhwIxCgKwMoCCAQugIEAEJ3bhmZxQX0xT81TV/8U40XfwoCCCAQagJbXt8h/YeN9ttWpkibTYb07yVPNG0SapSMB4GzArlXBGhggIIAAqElQAAgtOaT0SBgZPHXr/16lB8Z/XkgEEAgVAXWvvSy8eVfE5r6szSq/4BMHz/Kn03SFgJ+F7CfHBAbG8MRgn7Xp0EEzBUgAGCuL7Uj4DeBrKxsSUtLk9S0M0v9KQgggECoCixctkqmzlng9+HddH1VWbd0gejZ6hQErCIQGWkztgZoskBWBFhl1hlnKAsQAAjl2WVslhDQ5H6a7To5JcVvy2AtAcsgEUAgIAWmzl4gC5evytO3kgnxUqlCeeO4v7//+UdOJSb5vO9XXFZWXl6zTLQtCgJWE8i9IkBzBOi/UxBAIDgFCAAE57zRawSEL/48BAggYDWBCdPnGMf8adGkfA8+UFuuv7aKlL20TB6KEydPyfY3d8uO3W/Lex987DVTQnycbH5+hVxOAkCvLakg+AVYERD8c8gIrC1AAMDa88/og1QgKSlZkpKT/b73NUi56DYCCISAwI5db0vXfoMkLjZWRg3qJ40b1HNpVH/+9bcsX/uCrHlxo+gxqO4Wmy1C1i6ZL7r8n4IAAmcE7CsC4uJiOTWAhwKBIBMgABBkE0Z3rStgz+qv+/wzMzOtC8HIEUDAcgIHfjokjVs8LRddeIGxB7/0RRe6bZCYlCRLV62TuUuWuXXvzImj5aG697t1DxcjYCUBXREQGxtr5Ahga4CVZp6xBqsAAYBgnTn6bSkB3d+vX/11vz8FAQQQsJKAJjZt0OxJ+eXwEXlh2UK59aYbvBr+oV9+lX5DR8uX33xbZD29urSXbu3bFnkdFyCAgIjNZpP4+DgjEEBBAIHAFSAAELhzQ88sLqAv+2np6caRfhkZGRbXYPgIIGBVgfHTZ8uy1evk8UcflrFDn/UJgx4duG7jZpk8c56xncpR4bg/n1BTicUEdAVAVFSkREdHsyLAYnPPcINHgABA8MwVPbWIgP7FND0jw/jiz1J/i0w6w0QAAYcCR44dl9qNmhlHm776wiqpclVln0r9eviItO3WR376+Zc89XLcn0+ZqcyCAhoIiI6OktiYWAkPD7OgAENGIHAFCAAE7tzQM4sJ2F/8U1JSJCMjkwR/Fpt/hosAAgUFuvUfYmTz17PH//PxOxIeHu5zJs0N0LnPQPlo72dG3eUuv0w2rl7KcX8+l6ZCKwqEhYUZSQJ1RUBEhO//+7WiKWNGwFsBAgDeCnI/Al4K6It/dnaOJCUnGcv9KQgggAACYnyVv//h5gbFuaVKyd63tpnG8sP+g/Jgs5ZSqmSCbF67vMCxgr5oWI8m1PopCFhRQIN4sTExEhMTbQT0KAggUHwCBACKz56WEZDMzCxJSU2RtLR0EvzxPCCAAAK5BMZNnSnL1643fkWP/vvy/TdN8fnnxAl5+Ik2otsNXlyxWG6+4Tqft6PHD95Qs7a8ueVFY4VlgLRAAAAgAElEQVQBBQGrCugqHg0CREdFEQiw6kPAuItdgABAsU8BHbCigHGkX2qaaHZ/Mvtb8QlgzAggUJiAboOqVqt+ngR9X7y3U+Lj4nwKp4lWW7TtLN/8Z5/MnTpe6tW+z6f1567sxpp1pEHdOjJu2EDT2qBiBIJFQE8M0EBApM1GICBYJo1+howAAYCQmUoGEgwCutw/JTVVUlJSRYMA+u8UBBBAAIG8Am/sfke69M37orxq0Ry5o9qtPqPS4Gun3gNk97t7pGfn9tK9g7nH/ekqg//uPyDvb98i5593rs/GQUUIBKuAJgq02SIkNjbWCARQEEDAPwIEAPzjTCsWF9C/aGZkZoom+EtP50g/iz8ODB8BBIoQGDp2krywcXOeq/r16Cyd2jzlMzv7FgN/HffXa+Bw2bpjp3R4+kkZ0LOrz8ZBRQgEuwAnBgT7DNL/YBMgABBsM0Z/g05A9/lrgj998eeLf9BNHx1GAIFiELizbiP57fc/8rRc47ZbZM3iuT7pzdoXN8qICVOl2i03yfPPzfdJnUVVMmvBEpmzeJmx7HnPjld8vp2hqPb5fQQCXYBEgYE+Q/QvVAQIAITKTDKOgBPIytJ9/qmSmpZmLPenIIAAAoEioInvfjzwk1xc+iK5vOylgdItox8HDv0sdZs87rBPOza9IBXLXeFVf99+/wN5pntfueKysvLymmV+O+5vy+s7pO+QkUbfp48fJbrygIIAAgUFIiJ0W0AM+QF4OBAwSYAAgEmwVGttAU3ul5SUTII/az8GjB6BgBI4eOgXeXXbDnlnz4fy9Xf78vStylWV5bGHG0mrx5sWe591mbwul3dUnmzeVEYO7OtxH/f98KM89nRHibRFGC///gx+5B5Xy2aPyKjB/T0eBzciYAUBTRQYHx8ntogIKwyXMSLgNwECAH6jpiErCGhGad3nrxmsWe5vhRlnjAgEh8D2N3dLnyEjjT+bCitXV64k44YPkhuqXlNsA1u0fLVMme14Wb4mDNu15SW55OLSbvfv+G+/S5OWbeWfkydl3dIFctP1Vd2uw5sbFi5fJVNnLzCquKpyRXntxTXeVMe9CFhCQLcF6JGB0dHREhERbokxM0gEzBYgAGC2MPVbQkCX+CcmJRlH+1EQQACBQBHQP5vGTJkpa9ZvcLlL+hfu5fNnyp3Vb3P5Hl9eOGL8FFn70stOq6xz792ycMYkt5rU7VgPt2wrB346VGzL7/OP68v335S42Fi3xsHFCFhZID4+XuJiY6xMwNgR8IkAAQCfMFKJVQU0u78e6adH+7HP36pPAeNGIHAFps5ZIAuXrXK7g/FxcbJl3Qq/LpG3d7J9j37y1nt7Cu2zO0cCZufkSLuuveX9jz6RHp2ekR4d27nt4YsbNO+A5h+wl+fmTJN7a97hi6qpAwFLCOhpAZofQBNp6qoACgIIeCZAAMAzN+6yuIAu70/PyDD2+WdmFr6k1uJUDB8BBIpJ4NfDR+S+hp7v6a9YvpxsWnMma70/S6uO3eXDTz4ttMnSF10oW9evknNLlSqya8PGTZJ1GzZL4wfryrRxZ5LwFUdp8NiT8t8fD5xtulv7ttKrS/vi6AptIhD0Avrnkq6gCQsLC/qxMAAE/C1AAMDf4rQX9AJ6rF9ySrJxrJ+uAKAggAACgSjwZIdu8tHez7zqmibc08R7/iz5v5Q7a7v6rTfL6kVzRLcsOCtLVq6VSTPnGvv9dd9/eHjx7CE+eSpRqtd+ULKyss529fFHH5axQ5/1Jy1tIRBSAvryHxMTIzHRUYX+ORBSg2YwCPhAgACADxCpwhoCxnL/1DRJTia7vzVmnFEiELwCf/39j/HC6W2pV6eWzJ0yzttq3Lq/W/8hokkLXSld27eR3l06OLx0+663pHv/IXLpJRfLlnUr/Xbcn6POrH95iwwZMzHPbzV7uKFMGDHYlWFyDQIIFCKgpwXExcUapwXoNgEKAggULkAAgCcEARcENLt/cnKKsdyf7P4ugHEJAggUq8Dez7+UFu06e92HUiVLyqdvb/e6HncqGDVpmqx+wbWkhfqX/Ykjh8ijjRrkaeKb/+yT5m06GvuEN65eKuUuv8ydLvj8WkerMR5p+KBMHj3M521RIQJWFNCVQFFRkRIbEyvh4WwLsOIzwJhdFyAA4LoVV1pQQBP76Yt/ckqKBUfPkBFAIFgFXtz0igwePcEn3X/7tZelbJlLfFKXK5WsfXGjjJgw1ZVLz14zZ/I4qX9/LePfDx85amT8P3HypLywbKHcetMNbtXl64t//+NPueOBhgWqbdygnkwbO8LXzVEfApYW0G0+sbExEhUZybYASz8JDL4wAQIAPB8IOBHQzP6a5I/s/jwiCCAQbAJTZs+XRctX+6TbX7y3U/RUAH+VDz75VJ7q2N3t5pbMnmq87Ddp2VYO/fKrkfBPE/8Vd1m+dr2MmzqzQDca1rtfZkwYXdzdo30EQk5AVwbZbBESFxdnbAugIIBAXgECADwRCOQTsCf5S0tLZ7k/TwcCCASlwKat26T/MO9fLjXT9td7XNuP7yuo337/Q+6s28jt6iJtNqlcsYJ8u+9746g/PfKvuIseE/vAI4/L8d9+L9CVBx+oLbMnjS3uLtI+AiEroNsCYmNjJToqktMCQnaWGZgnAgQAPFHjnpAU0L39ySmpJPkLydllUAhYS+DPv/6WGnXy7ov3RKBShfKyfePzntzq1T131X9Yjh3/zaM6at1TUxbPnOLRvb6+aejYSfLCxs0Oq23d4jEZNqC3r5ukPgQQyCeg2wISEuJFg4QUBBAQIQDAU2B5AX3xz8zKkqSkJMnIIMmf5R8IABAIEYFGLVrLf77/wavR9OzcXrp3aOtVHZ7cPGzcJFm3wfGLc1H1JcTHyezJ46RmjWpFXWrq73/4yafSqpCtDFPHDpeHG9Q3tQ9UjgACZwR0NYAmBdVjA0kSyFNhdQECAFZ/Aiw+fuOrf3KKJCUns9zf4s8Cw0cg1ATefv8DeaZ7X4+HVfqiC2XPjleKvP/Lb76VG6+rWuR17lyw+533pUOv/u7cUuDaXl3aS7f2/g9eaEf05Ji6TR6XI8eOOx3Dtg1rjS0LFAQQ8J+ArgaIj48zkgRSELCqAAEAq868xcetL/4ZmZnGcv/09AyLazB8BBAIVYHJs+bJ4hVrPBqeq0n0rr+zllxz1ZWyaOYUKZkQ71Fb+W9KTU2V6+44k9Xfm6KrAGZMGCXnlirlTTVu3ztw5DjZsGWr0/v0S+Q3H77ldr3cgAAC3gtoksDo6CiODPSekhqCVIAAQJBOHN32XEBf/jW7v371pyCAAAKhLvDY0x3k86++cWuYjzVpJOOHD3LpHg0AaLK78ldcLsvmTpfLyl7q0n1FXTR83GR5fsOmoi4r8vcvuvACmT9tgs9XKThreNCocfLSZucv/3rfbTffKOuWLiiy71yAAALmCYSFhRm5AVgNYJ4xNQemAAGAwJwXemWSgC7L1Jf/rKwslvybZEy1CCAQWAKaEHDkhKmyfZdrX5xHDeonLR971OVB1H2khRz46ZBxfamSCcZKgFtuvN7l+51d+MvhI1KrYVOv67FX0PyRxtK7Swe54PzzfFZn/op6Dhwmr+14s8j6O7ZpJf17dCnyOi5AAAFzBVgNYK4vtQemAAGAwJwXeuVjgZycHGOvf3JKCi/+PralOgQQCA6B9z74WDS53uGjxxx2uFTJkrJg+kTj67Q75dZ768qJk6fO3hIRESEzJ4yWurXvdacah9d26TtQ3tj9jtf12CuIjo6W9k89Ie1btxT9ua/Kd/v+K4PHTBD90ZWy+9UNcrmPVkq40h7XIIBA4QL21QB6UoAGBSgIhLIAAYBQnl3GZgikZ2QYX/0zMtjrzyOBAAIIHD5yVA4c+lkOHDwkKWmpcsVll0ml8uWkylWV3cb5+dfDUrtRM4f3+SIJn64s0BUGvi7xcXHStHEDadH0EalQ7nKPqz+VmCSTZs6V9S9vcbmOmrdXlxXzZ7p8PRcigIB/BPSkgKioSImLjRUNCFAQCFUBAgChOrOMS/Srv+5LJcM/DwMCCCBgjsBzq9bKxBlznVb+SMMHZfLoYV41Pm3uQlmwdKVXdRR2c43bbhHdHtCw3v0ut6GrKTa/vl3e2PW2pKaluXyfXrho5mSpfc9dbt3DxQgg4D8BXcUUFxcrrAbwnzkt+VeAAIB/vWnNTwKa4T8xMUkyMzNZ8u8nc5pBAAFrCejqqrvqNZa//zlR6MD1BVu3FuhXd0+KtqNH6jnbuuBJnc7uKVvmErnk4tJySemLpMwlF4stIkKyc3KMLQ6nTp2Sk6cS5fsf9svvf/7pUbOXXnKxvPO694kNPWqcmxBAwGUBXQ2gp3XExsawGsBlNS4MFgECAMEyU/TTJQHjq39qmqSkpEh2drZL93ARAgggEGgCx3/7XXoPHiFzJo8zNWmdN+NesnKtsfzdlaInBKxcOFvKXFzalcsLXPPOng+lXbc+Ht0bSDf1695ZOrV9KpC6RF8QQKAQAZvNJvHxcRIRHk5uAJ6UkBEgABAyU8lAMjOzJCk5SdLTM/jqz+OAAAJBLfDKtjekz+ARUvqiC2XlgllSqUL5gBqPfpW/84FGcuLkSZf7dW6pUrJ8/gypWuVql+/JfeGE6XNk6ernPbo3EG7S4MeOl9f5NPlgIIyLPiAQ6gKaFFDzAuhqABIEhvpsW2N8BACsMc8hPcrTp09L7uP9QnqwDA4BBCwhsPfzL6VFu87GWGNiomXxzCmiS+kDpQwZM9GtxHf2fuue2jlTxkutu+90eyj6Z33HXv1l97t73L63uG/Ql4b1yxfJzTdcV9xdoX0EEPBAQP8bttk0N0CcsTWIgkAwCxAACObZo++GwMlTpyQ1NY2v/jwPCCAQMgJ7Pt4rrTv1ODuesBIlZPSQAUayuuIu9tUJnvZD/yI9oGdX4yg+d4sGe1u07Szf/Gefu7cW6/VtW7WQwX3+nc9i7QyNI4CAxwJ6OoCuBIiNifG4Dm5EoLgFCAAU9wzQvscC+hfB5OQUjvfzWJAbEUAgUAVWrntRxkyeUaB77Vo9IQN7dyu2Zah6fGDD5q0kIyPTa7omD9WXiaOGigY33Cl69F6bLj3lq2//485txXZtxXJXyNYXV4tmFqcggEBoCOjKrNiYWAkP57jA0JhRa42CAIC15jskRqvLQPXFn+P9QmI6GQQCCDgQGDFhqqx9caNDmzr33i0zJ46WqMhIv9rpn7kPNX9KDh856rN2a9aoJvOmTjC+qLlTUlNTpXOfgfL+R5+4c1uxXLv5+eUe5z0olg7TKAIIuCSgqwFKlkwwjgukIBBMAgQAgmm26KvYE/2lpaWjgQACCISswO11HpI//vrL6fiuu6aKPDdnmpx/3rl+M2jTtZe898HHPm+vcsUKsnzeDLm49EVu19170HB5dftOt+/z1w2jBvWTlo896q/maAcBBPwsoMcF6nYAXRGgP6cgEAwCBACCYZboo7G/X7NOnzx5SvSoPwoCCCAQqgKrXnhJRk+aXuTwNKu8Hq2nR+yZXQaOHCcbtmw1rZkLzj9PViyYJVdXruR2G3oywORZ8wPu6Nch/XpJm5bN3R4PNyCAQPAJREbaJCE+gS0BwTd1luwxAQBLTntwDVpf+JOSkiU1LY2X/+CaOnqLAAJuCmRmZsrd9ZsU+vU/d5XxcXGyYPpEU08I0BdsPYLP7BIdFSXzp02Uu+6o7nZTn3/1jXTqPUD+/ueE2/eacQMv/2aoUicCgS0QHh4ucXGxon+WURAIZAECAIE8O/TNWPKfmJQo6ekZaCCAAAIhL6CJ/zQBoDtFk+hpMj1Nqufrokfu6dF7ugrLH0WX0A7u20OefsL9L+f/nDghY6fMlC2v7/BHVx22oceETRw5VBrVf6DY+kDDCCBQvAJxsbFGXhO2BBTvPNC6cwECADwdASuQkppqJPvLysoK2D7SMQQQQMBXAjt2vS1d+w3yuLpObZ+Sft07e3x//hu//3G/NG31jOiJK/4uetzhmCEDPPoL9PsffixDxkyUI8eO+7XbuiVjyexpclXlin5tl8YQQCCwBPSoUw0GxsfFS0REeGB1jt4gICIEAHgMAk5Al/zbs/wHXOfoEAIIIGCCwMFDv0jjJ54WzW7vTalXp5bMnTLOmyqMe48d/00eebKdsRXhykoVpGmjh4wff/71sHzy+Zfy8aefy59//e11O4VVUOvuO2XWpLEeLafVoMXM+UvkuVVrTe2jvXI9nrFHx3Zun2bgl87RCAIIFIuAnhKQkBBvnBKgQQEKAoEiQAAgUGaCfhgCWVnZcirxlHHGtL+WnEKPAAIIFKeA5jfRl+0fDxz0STduur6qPDdnupRMiPeoPg1CNGvdQX45ckTGDx8kD9W932E9y9eul3FTZ3rUhqs3XXP1lbJs7gzRJIGeFA1YLFu9zkhgqIlkfV2q3XKTsVKhYvlyvq6a+hBAIAQE9MVfTwmIj48LgdEwhFARIAAQKjMZ5OOwZ/lPTExiyX+QzyXdRwAB9wS69R8i29/c7d5NRVxdtswlsmzeTKlQzv0TAtp27S0Hf/5FVi6YJVdcVrbQlnSbQM8BQ+XAoZ992v/clenxgHrkoScnBNjr0fwAr7+xSz745FP54ONPJTEpyeP+6nFfjerXlaaNG8iN11X1uB5uRAAB6whERUVKXGwcWwKsM+UBPVICAAE9PdbpnGb5T0pO5qu/daackSKAgIixTH3ukmWmWCTEx8mimVPktptvdLl+zUMwZsoMWb98kVx6ycUu39dv6GjZ/No2l69390JNqDV38niPTghw1NaX33wrn37xlXzx9bfyzXf75Ojx35x2SRN63Xh9Vbn+2ipyY9Vr5Y4at0lUZKS7Q+B6BBCwuICeEqArAfjzw+IPQgAMnwBAAEyClbugS/6TkpMkLS2dl38rPwiMHQELCmx5bbv0HTrK9JFPHTtcHm7g+gkBJ06elFIlS7rdLw1kaEDDzDJ26LPy+KMPm9LEb7//If+cPGkcO6sBh1IJCVIyIUH0iz8FAQQQ8IWAngwQGxsrMdFRHiU59UUfqAMBAgA8A8UmkJGZKadOJYqee01BAAEErCSgX55btOvsty1P3Tu0lZ6d25tOvHXHTuk/bIypf65rwr2BvbuRVMv02aQBBBAwSyA6OkoS4uMJApgFTL2FChAA4AHxu4Du99ekV/qVJTs72+/t0yACCCBQnAKHfvlVHm3VTk6eSvRrNzSZn64G0GWoZpavvvlO2nbrber49ISAOVPGG9m1KQgggEAwCthsNiMIwFGBwTh7wd1nAgDBPX9B13t9+bfv9w+6ztNhBBBAwEsBfelv3KK1HD56zMuaPLv91ptuMPICeHpCgKut/nr4iDzVuafoj2aVqlWuluXzZ8i5pUqZ1QT1IoAAAqYK6JaAkiUTyAtgqjKV5xcgAMAz4TcB3e+fmJQo6ekZ7Pf3mzoNIYBAIAk0b9NRPvvya6NLmgiq5u3VpV6de41/33/wkPyw/4DsfnePqV0uf8XlsnTudLm87KWmtqPBjk69B8jez780rZ0yF5eW5fNncgyfacJUjAACZgsYeQFiYozcI3psIAUBswUIAJgtTP2GQGZmlmhiqaysLEQQQAABSwr0HjRcXt2+U2rWqCZtnnxc7rnzdocOmqG+16ARcvjIUdOc9ISA5+ZMl5tvuM60NuwV9xk8Ql7Z9oZp7WiW/gXTJ8rt1W41rQ0qRgABBMwW0ISj8XFx5AUwG5r6hQAAD4HpAimpqez3N12ZBhBAIJAFZi9aKrMXPifd2reVXl2KTsaXkpIqIyZMkU1bzTtaT71mThwtmhvA7GIfv5ntTBw5RJo2fsjMJqgbAQQQMFUgMtIm8XHkBTAVmcoJAPAMmCeg+/2Tk1MkOSVFcnJyzGuImhFAAIEAF9iwZaucf965ct9dd7rV0+VrXpBx02a5dY+7F/fp2lG6PPO0u7e5fb2uAtDVAGaWzu1aS99uncxsgroRQAABUwXCwsIkISGevACmKlu7clYAWHv+TRu9vvCfSkyUtLR09vubpkzFCCBgBQHNCdDz2aHG6SlmlSYP1ZcJIwaHxAkBdWvfKzMnjJaIiAizuKgXAQQQMFVA8wLExcVKTHQ0eQFMlbZm5QQArDnvpo5a9/vbk/2Z2hCVI4AAAhYR+P7H/fJ0557y519/mzZiPSFgyeypxh5UM4s/Tgi44bprZdncGaafdmCmE3UjgAACmuNEkwNqQICCgK8ECAD4SpJ6DIH0jAw5dSqRZH88DwgggICPBX77/Q9p2623/PfHAz6u+d/qKpYvZ2TV1+z6ZhY9IaBjr/7y6RdfmdZM2UvLyPJ5M0RPPXC1aJLGuYuWyo5NL7h6C9chgAACpgnoqQCaFyAhPl50awAFAV8IEADwhSJ1GMv809LTjZd/9vvzQCCAAALmCGhywK79B8l7H3xsTgMicm6pUrJ8/gypWuVq09rQivVUmH5DR8vWHTtNa0ezavfq1F5at2wuYYV8QdP/DZs2Z6EsXL5Kpo8fJY3qP2Ban6gYAQQQcFfAZrNJyYQECQ8nCOCuHdcXFCAAwFPhtYA92V9ScjL7/b3WpAIEEECgaIHh4ybL8xs2FX2hF1fMnTpe6tW+z4saXLvVHycEVK5YQQb27iY3VL1WSpVMONuxr7/bJ6+/sUu27dwlR44dlx6dnpEeHdu51nGuQgABBPwooCsASpZMkEibzY+t0lQoChAACMVZ9eOYsrOzjUz/etSfBgIoCCCAgFUFdFn79z/8KKUvulDKXX6Z6QxLVz8vE6bPMbWdAT27SoennzS1Da18y+s7pO+Qkaa3ow3oCofyV1wmv//5lxw+cvRsmw3r3S8zJoz2Sx9oBAEEEPBEQIMAmhwwOiqK5ICeAHKPIUAAgAfBYwFd6n/y1Ckj0z8FAQQQsKKAfjXevHWbvLPnQ/n8q2/yEOh++kcaPigd27QyjebNt9+V3oNGmHpCQPNHGsu4YQNNG4O9YvXr0LOfnDh5yvS28jdw0/VV5aWVS/zeLg0igAAC7gpoXoC4uDiJi41x91auR4AAAM+A5wKa6V+P+cvIyPC8Eu5EAAEEglhAX/p7PDvUWAVVWKlQ7nIZN2yQ3HbzjaaM9tt938sz3fuaekJAjdtukcUzp4juqTez+OOEgPz9L1vmEtmybiUnBpg5sdSNAAI+FdAggB4RGB8fx0oAn8paozJWAFhjnn06Sn35P3HyJJn+fapKZQggECwCuvpp+txFsmjFare2Ps2bOkH0jHozip4Q0LpzT9l/8CczqjfqrFShvKxcMMvY4mBm8ccJAfb+6xFbm59f7pctG2aaUTcCCFhTIDo6yjghgGMCrTn/no6aAICncha9LzUtTRITk0T3/lMQQAABKwosXrFGJs+a5/bQdc/mhlXPyVWVK7p9rys36AkBHXr1l4/2fubK5R5dc8H558mKBbPk6sqVPLrf1Zv8cUJAeHi4rFo4W6rdcpOr3eI6BBBAIOAEoqIiJT4unhMCAm5mArdDBAACd24Cqmea4M/+8s8xfwE1NXQGAQT8KPD7n39K7YbNPN5zX+bi0vLKC6vyZKL3Zfezc3JETwhY//IWX1abpy4NZMyaNFZq3X2naW3YKzbzhACO+zN9+mgAAQT8JBAREWEcExgREe6nFmkmmAUIAATz7Pmx70lJycIxf34EpykEEAhIAc1UrxnrvSl9u3WSzu1ae1NFkfc+t2qtTJ41X8wK2Opy00F9ekibls2L7Iu3F2zdsVP6DxsjmZmZ3lZ19n7113mgIIAAAqEioEEAzQnAMYGhMqPmjYMAgHm2IVGzfvnXl//klBS39rqGxOAZBAIIIJBLQF9Ar61xr9cv1TVrVDOW0Ztddr+7R7r3HyzpJiZr1RMCxgwZYPr+06+++U7adustmh/A21Kv9n0yZ8o4Emd5C8n9CCAQcAIanC1ZMkGiIiMDrm90KHAECAAEzlwEXE/05V8z/eu+UgoCCCBgdYEf9h+UB5u19JpBv858/cFu0fOczS56QkCbLr3lnxMnTGvqrjuqy/xpE41zqc0svjgh4Lprqsj65YvEZosws6vUjQACCBSbgAYBdCWAnhJAQcCRAAEAnguHAprkLzEpSVJT0xBCAAEEEBCR7W/ulm79h/jE4tUXVkmVqyr7pK6iKjl6/Ddp162P/HjgYFGXevz7Va6sLMvnzxRNEmhm8eaEAD3ub9PaZXJuqVJmdpG6EUAAgWIX0GMC7UEA/TkFgdwCBAB4HgoI6Mu/fvlPS0tHBwEEEEDgfwILl6+SqbMX+MTjndc3yaWXXOyTulypRHO4dO07SPZ8vNeVyz265qILLjCCAGadcpC7U6079XBrLHrc38bVz0nF8uU8Ghs3IYAAAsEmoC/++mdfbGwMW56CbfJM7i8BAJOBg636zMwsSUxKlPT0jGDrOv1FAAEETBV48+13pVPvZ71uQ/9S9v3e9/yyBSB3Z/WEgIEjxsqmrdu8HoOzCnQbgG4H0G0BZhYNaDzU/Ck5fORokc2ElSghqxfP5bi/IqW4AAEEQk1A//cmNibGCALo1gAKAipAAIDn4KyAvvyfPHXKp5mW4UUAAQRCRSA1NVVuvOt+0VVS3hT9Uv7Bzle9qcKre5es1BMC5pmW2FX/kqmJATVBoJnlp59/kSYt2xon1BRWJo4cIk0bP2RmV6gbAQQQCGiBmJhoSYiPZyVAQM+S/zpHAMB/1gHdUkZmppw6lcjLf0DPEp1DAIHiFmjZvqt8/OnnXnVDj84b0q+XV3V4e7M/Tgho8+TjMrhPD1P/wjlj/mKZt2S5U44OTz8pA3p29ZaL+xFAAIGgFtCVANHRUcaWAH8koA1qLAt0ngCABSa5qCHqy/+JEye9/qpVVDv8PgIIIBDsAns//1JatOvs8TBKlSwp77z2srEcs7DyzX/2yZWVKpp6nrO2oScEnM8XejIAACAASURBVDh50uPxFHVjrXtqypzJ40wbx77//igNH3/KYTceqHWPsR2BggACCCBwRiAqKlL0f4dIDGjtJ4IAgLXn3zgfWr/8Z2VlWVyC4SOAAAKuCSxYulKmzV3o2sX5rhrxbF9p9XjTIu+97b76UuaS0rJ0znRTM+vrCQFtu/aW/Qd/KrJPnl5wbZWrTB3HvQ0ekcNHj+Xpnh73t27ZAs7C9nTSuA8BBEJSQF/8IyNtxnYAVgKE5BS7NCgCAC4xheZF+vL/zz8nTNsHGppqjAoBBBAQebpLL3n/w4/doqh/fy3ja7grpWa9xnL8t9/lkovPBAGurFTBlds8ukb30HfuM1A+/ORTj+535SYzx9Hj2aHy+hu7znajzMWl5eU1y0wNnLgyZq5BAAEEAlVAgwB6JCorAQJ1hsztFwEAc30Dtva09HTjy7+3yawCdoB0DAEEEDBRQM+jHz15umx5bbtLreg+dN2P7mpp1rq9fPH1t8blumdz/vSJcke1W1293aPrBo+eIC9uesWje125Sbc96JL8O6vf5srlLl/zaKt28tW3/zGu11MIXl6zVCpXNC9g4nLHuBABBBAIYAGbzSalSiawEiCA58isrhEAMEs2gOvVl3/d83/69OkA7iVdQwABBAJfQHMCDBkzQQ4e+sVhZ/XlXb/6u3ss3v0PNxfNcm8vepTdxFFDpclD9U1FWbR8tUyds8C0/30wYxy33POAaEBG6146b4bUrFHNVCMqRwABBEJFQIMA55YqyRGBoTKhLo6DAICLUKFymb78nzx5SnJyckJlSIwDAQQQKHaBI8eOy0+HfpYfDx4yjqW7vOylUql8OdH97+6Wv/7+R6rXftDhbe1bt5Rne3Vzt0q3rt+x623p2m+QW/e4e/EzT7WUgb29H8epxCS5+e77jebHDHlWWjR92N2ucD0CCCBgaYGIiAgjCEBOAOs8BgQArDPXwpd/C002Q0UAgaAV0GX4uhzfWalX+z6ZNn6kaZn1tV1dUt+uWx9TTwjwxTiWr3lBxk2bJW1btTCOHKQggAACCLgvwHYA982C+Q4CAME8e270PTUtzdjzz5d/N9C4FAEEEPCzQHZOjmhW+2PHfyu05apVrpbl82cYSZzMKnpCQOtOPfJsRfB1W96MQ5Mk1mn8mNxR/VZZOGMyS1h9PTnUhwAClhJgJYB1ppsAgAXmmmX/FphkhogAAiEhUNTX/9yDLFvmElk2b6ZUKHe5aWNPTEqSLn0HmXpCgI5D9+5XLHeFW+No36Of/PbHH7J++SIj+R8FAQQQQMA7AVYCeOcXLHcTAAiWmfKwnyz79xCO2xBAAIFiELjnwSai+QRcLfFxcbJ41hS57eYbXb3Fo+sGjRovL21+1aN7XblJxzGoT3d5rEmjIi8/cfKUdO7zrHz/w34j43/5K8wLgBTZGS5AAAEEQkxAVwKcd24pVlWF2LzmHg4BgBCeXL78h/DkMjQEEAg5gUkz58qSlWvdHld4eLhMHTtcHqp7JhmeWWXhslUybe5C004I0H7fUPUamTRqqFSqUN7hMH7+9bCxLeH473/IqoWzpdotN5k1XOpFAAEELCvASoDQnnoCACE6v3z5D9GJZVgIIBCSArveeU869hrg1dg6t2stfbt18qqOom7evust6dZvcFGXef37ZS4ubQQBrqxUUSIjbfLD/gOy/+Chs/kIpo0bKY0frOt1O1SAAAIIIOBYQIMAuhLgnHPOgSjEBAgAhNiE6nDSMzKMo/6ys7NDcHQMCQEEEAgtAU22V+/RFpKSkur1wHQVwJQxw0SXcJpVvvrmO3mmRz/558QJs5ootN7uHdpKz87ti6VtGkUAAQSsJKAB2JIJCRwRGGKTTgAgxCZUX/5PnDhJtv8Qm1eGgwACoSmgq7UefqKN7D/4k88GePMN18mS2dOkZEK8z+rMX9Hho8ekbddecvDQL6a14ahi/eqvX/8pCCCAAAL+EYiKipRSJUuyEsA/3H5phQCAX5j900hGZqbx5T8rK8s/DdIKAggggIDHAqdPn5aOvfrL7nf3eFyHsxsvK3uprFowS/RHs4qeEKCZ+D/94iuzmshT703XV5V1SxeI5jygIIAAAgj4R0C3AOhKgIT4eFYC+Ifc9FYIAJhO7J8G9OVfv/yz7N8/3rSCAAIIeCswedY8WbxijbfVOL1fVwAsmztDbrjuWtPa0ICznhCwaes209rQistdfplsXL3U1FUNpg6AyhFAAIEgF4iJiTaCAOQECPKJFBECAME/h5KVlS0nT52SjIyMEBgNQ0AAAQRCX2DDlq0ycOQ40wequQBmThgtdWvfa2pbC5aulOnzFplyQsC5pUrJprXLpGyZS0wdA5UjgAACCDgX0Bf/6Ogo0WNbS5QoAVUQCxAACOLJ067z8h/kE0j3EUDAcgKffPaFtOrQTbJzcvwydv1LW+8uHaTLM0+b2t6OXW9Lr0HDJTMz02ft2GwRsn75Irnumio+q5OKEEAAAQQ8F4iLjZW4uFhWAnhOWOx3EgAo9inwvAO63P9UYqKkpaV7Xgl3IoAAAgj4TeDQL78aSf+SkpP91qa9oSYP1ZcJIwabuodeTwho2623nDyV6PX4NHAxZ8o4qVf7Pq/rogIEEEAAAd8I6J/NGgSIjY0hCOAbUr/XQgDA7+S+aTAnJ8dY9s/Lv288qQUBBBAwW0CPzWvyZDs5fOSolL/icmn2cEOpcmVlOXLsmOz9/Ev5cO9n8vsff5rajRq33SILpk80lnCaVXx1QsCAnl2lw9NPmtVN6kUAAQQQ8FBAgwDx8XESGxPjYQ3cVpwCBACKU9+LtvXl3xdnRnvRBW5FAAEEEHBDoOlT7WXff3+QUYP7S9PGDzm884WNm2Xo2Elu1Or+pRXLl5Pl82dKmYtLu3+zi3ecSkySTr0HiG538KRocERXK1AQQAABBAJTQIMACQnxEhMdHZgdpFdOBQgABNnDocdGJSYmSXJKSpD1nO4igAAC1hXo1m+wfPrlV7JiwSy5unKlQiF0m0CvgcPl233fmwamZzovnTtdbqh6jWltaMU67u273nKrjZo1qhlOFAQQQACBwBbQZIClSpWUSJstsDtK7/IIEAAIsgciKSnZ2DuqgQAKAggggEDgC3zwyafSa+AwI5mdLv13tYwYP0XWvvSyq5d7dN28qRNMPSEgPSNDWrTtJF9/t8+l/l1ZqYK8uGKxsb+UggACCCAQ+AIEAQJ/jvL3kABAkMyZvvCnpKaKBgB0/z8FAQQQQCB4BDQpXsmEeLc7vHztehk3dabb97lzQ/8eXaRjm1bu3OLWtX/89ZeR+PC33/8o9L4Lzj9PNq1ZJpeYuDXBrY5zMQIIIICASwJ65GzJhASJiAh36XouKl4BAgDF6+9y62np6XLy5Cle/l0W40IEEEAgNAR2v7tHuvcfLPo13ayiJwRMHDVUwkw62/n5DZtk+LjJTrsfFRkpG1Y/53B7hK4emD53oXz+9Tdy/nnnSf0694kmCKSElsDcJctk06vbjEDRVVdWkj5dO8qd1W8LikH+eviIjJs2Wz757HOJtEXKHTVuk8F9esj5551rev83vvKarHh+vRz86WepUP4KadW8qTzWpJHp7dIAAvkFbDablCqZIGFhYeAEuAABgACfIO2e/qVPX/712D8KAggggID1BDQfwDPd+8qff/1t2uD1hIDFM6dITIzvEzqdOHlKqteqL9kOVrDp8tGFMyZLrbvvdDi22+s8JLqKIHcZ2r+XPP1Ec9MsqNi/AmMmz5CV614s0KhuB7n5huv82xk3W0tOTpHajZsV+G9Tt7O8/tJaN2tz7/L//nhAGjxW8KSMV9atlGuuvtK9yrgaAR8IREVFGisB9M91SuAKEAAI3LkxeqbL/f/6+x/JysoK8J7SPQQQQAABMwX0y2jrzj1l/8GfTGumUoXysnLBLCl90YU+b+Opjt1F8yHkL8MG9JbWLR5z2N4P+w/Kg81aFvi9urXvFc1fQAl+AQ1q1ajTwOFA7r6jhiybNyOgB7lw2SqZOmeBwz7OnjRWHnygtmn9d3ZqyIhn+0qrx5ua1i4VI1CYgAaRE+LjRU8JoASmAAGAwJwXo1dZWdmix/1lmLjsM4CHT9cQQAABBPIJ6NfGrv0GyfsffWKazYXnn2+cEODrL4jrNmyWYePyHnH41OPNZPizfZyO5aO9n8mTHboV+P2brq8qL61cYpoBFftPYO/nX0qLdp0dNnhx6Yvk/e1b/NaZza9tkzd2v2MkoWxQt47cc+ftRbbdb+ho0fsclR4d20mPTs8UWYenF8x/boVMn7eowO1mt+tpf7nPOgL631B8fJx1BhxkIyUAEKATpkn/9OU/NTUtQHtItxBAAAEEikNAl9Hrfvr1L5v3YhQdFSXzp02Uu+6o7rMhrlm/QUZOnHa2Pl3yr0v/C1sq6iwAcMN118rGVc/5rG9UVHwCha0A0Odv+Txzk2DaR+7oS77+N/BArXsKxSlsBcCcyeOk/v21TMOdt2S5zJi/uED93Tu0lZ6d25vWLhUjUJSAfv3XAEBMdDQrAYrCKobfJwBQDOhFNanL/jXbv2b957i/orT4fQQQQMCaAktXPy+TZs4zLTmsvpgP7tvDZ3vtR02aJqtf2GBM1tWVKxlJ/zT5X2GFAIA1nm0NDGmAKH/RVR662sPsormWrq1e8EW/zr13y8IZeVet5O/LqcQkeaBJ8wI5APQZ3/rialO7TgDAVF4q91JA/zckISFeNKBMCSwBAgCBNR9Gb5KSUyQxMTEAe0aXEEAAAQQCScAfJwQ0f6SxjBkywOukTq079ZA9H+8VXda9ae0y0a0GRZWPP/1cWrYvmPGfFQBFyQXf7+vL7Muvvn72FIDendtLzdt9twKlMJEDh36Wuk0eL3CJboPRhHpFlcNHjsr46bPlw08+M4JaegrAoN7dRY+2NLM4CwCwBcBMdep2RyA8PFxKlSzJ8YDuoPnhWgIAfkB2p4nUtDQj4z9f/t1R41oEEEDAugL+OCFAl2LrcmhPv+ToMWl1H20hYWHhsnntMqlYvpxLE+ZsBcCN11WVDavIAeASIhcVKeAsm36VKyvLq+tXFXl/cV3ACoDikqdddwQ0CHBuqVISHs7xgO64mXktAQAzdd2sW5egnThx0rTlnG52h8sRQAABBIJEwB8nBOiS5hULZnn0VVMT+e397AtZOm+G1KxRzWVVZwGAO6rdKqsWzXG5Hi5EoDABZwGA66+tIi+vWRaweAQAAnZq6Fg+AY4HDKxHggBAgMyHZvw/cfKkZGZmBkiP6AYCCCCAQDAJ6AkB3QYMlvc++Ni0buvy/aVzpstVlSu63Mar23dK70HDZdSgftLysUddvk8vdBYAaNr4IZk4cohbdXExAs4EnAUANFHl4llTAxaOAEDATg0dcyDA8YCB81gQAAiAudCkf5rxPy0tPQB6QxcQQAABBFwV2PfDj/Kf73+Qn389LN//uF9SUlKlZEK8sdzxogvOl9ur3Sq33Xyjq9X55Do9ak+P3DOz9O7SQbq2b1NkE/YM6Y80fFAmjx5W5PX5L3CWA2D6+FHSqP4Dsu+/P8oP+w/Isd9+l/PPO08uKX2hR/vGd73znhw89IuxNUFf+ooqP+w/KB/u/dTIcH3X7dWNvAaulgM/HZKffz0iPx44KPpVrPRFF0rVKldL2TKXFFrFp198JYePHpXjv/8hpRISjL5ecXlZueiCC1xt2uF1dsM///5brr6yslx79ZXGnl13iv538MlnX0hsTIzcU/P2AvkdPvzkUzl46GfJyMiUq66sJLqCI385cfKUvPvBR3L8t9/l2ipXyZ3Vb3O5C/oBRU31v8Ojx45LfFysXPD/x1ledmkZl46z1Pl8sFnLAu0N6NlVOjz9pEv90P/+NWAVaYuUO6rfKldcVtal+/QizSHwy5GjcuiXX+XUqURjlY0+U1WrXFXoXHiaA2DR8tXy5TffyoMP1JGG9e53uZ9ciIA3AvaTAfTPCUrxChAAKF5/o3X9wz45JSUAekIXEEAAAQSKEvjl8BF5cdMr8tobu0T3thdVzju3lNSvU0taP9FcKpS7vKjLffL7i1eskcmz5vmkLmeVXFb2Uhncp4fceP21eV74NCDy+s5d8uq2N+TIseNS/dabZe0Sz/riKAAQHxcnHdu0kudWPW+snMtfNPjSstkj0rZVC0ko4hzqk6cSpelTz8hPP/9ytporK1WQl1YskdhYx39Jnb3wOZm9aGmeZudNnSB1a99bqPeOXW/L4NHjRdt0VGrcdot0a99G9MfcRV/y1m3cbLwYO7tv2tgRRiDB1bLzrXdl8YrV8sXX3zq8ReuqfXdN6d21gxHMKqxMnb1AFi7/d5+85olYs2SeqOO8xctl9YsbRFen5C7lr7hcXl6zVHQutRw+ekwaNn9KEpOSzl5W1BGAf/z1l2x5bbts2rpN9Au+s6LzqIks9VnNXTTx34Rps+Xjz76Q1NRUl+iio6Olxq03y8A+3aViuSvO3rNk5VqZNHNunjpmThwtD9V1/nL9+VffyKatr8ur23ZKUnKy0/YrVSgvQ/v3crh1xpMAQM+Bw+S1HW+ebe/emnfIvGkTJNJmc8mAixDwVuDcc0sVeQKMt21wf+ECBACK8QnRRH/JKamSlJRE0r9inAeaRgABBFwVWLnuRRkzeYarlxe4rkHdOtKzU3u/BAL0q3bHXgM87qs7N+qLtn6R/vufE8ZXWHvRX9NkffYXPXfq1GudrQBwpR59iZ0yZrjDr832+1/YuFmGji14zJu+UDduUM9hM5Vuur3Ar+tRdXpknbMyaNR4eWnzq650W1q3eEyGDegtx47/Jq06dje+ChdVdNXJ1LEj5L67Cl+9oF+6R0+ebnypdqXovOmZ8hpMcVYceTz+6MNGvwtrp2+3TtK5XWuj2unzFsn851YUaGLbhrVSuWKFAr+uX9ubte7g8ou7VqBBoVGD+5+tq3ajZnmeVVc87NdoIO+NTevP3lKjToMCxwAWdlLF1DkLRFfHuFM2P7/cWCmSu7gbANj7+ZfSol3nAs2umD/To5Uz7vSfaxGwC2hSwJIlE8QWEQFKMQkQACgmeG2WpH/FiE/TCCCAgBsC+tW275CR8vb7H7hxl/NLe3R6RvSoLrPLd/v+K2279Za//v7H7KYK1K8rHzSBWlFL2wvrmDcBAHu9mrjQWeLBGfMXi75E5S/9e3QxVhnkL3/+9bfoy17+osu139++xeFQ1r64UUZMcG8fuZ64sG7jJrfyOeiX7rde3Sjq7qjoUv+Gjz/l0XNQ//5aMmfyuAL36qqEmvUae1Rn4wfryrRxI417NUeE5orIX3T/ff4tGfrl/5En2xkBEneKBoT27HjFuEVXJNxQs7Y7txe49us9u0X3NOvpTdfdfp/D5/+T3dsK/LoedThg+Bi323Z0tJ+7AQDd5qBBoPxl0qih8mijgs+1253kBgRcFLDZbFKqZIKEhXEygItkPr2MAIBPOV2vLDMzy1i6mJWV5fpNXIkAAggg4HeBf06ckCee6Wrs2fZlqXbLTTJ3yninL2y+assfJwTk76uehb5u2QK57poqXg3DFwEA/Tr+2otrHO7Td/bluV+PztKpTcGXZX35vL3OQwXGlPvlMvdv6pL2Wg2biT5D7hRdRq8vlu6WVo83lRHP9nV4230Nm7q0ZcVZm5rDQXM55C66dP/eBo+4203jes0hobkktHTrN1i273qrQD0Lpk+S+++7O8+vz1qwROYsdj8zf/6v9nfXf1iOuhlEsHfk0ksulnde32T866nEJLn57oJL/XX1xBfvFQxq6POjz5G7ZWDvbvLMU3nzFLgTABg3bZYsX/OCw2bfenWD6JYeCgL+FIiOjpKSCQmiuQEo/hUgAOBfb6M1Tfr3z4mTkpGRUQyt0yQCCCCAgKsCZr3829u/8PzzZcmcqQWW9rraP1ev0y+eXfsPlvc/NO+EgNx90S/YD9S6x9XuOb2uqADA5WUvlTuq32YsJf3gk09l/8GfHNbV5snHZUjfngV+z+wAwCvb3pA+g0c47FO5yy+Tu++oYeQAeuu9Pcb2icKKLim/5cbr5fff/xTd3uEoQBAXGytfvv/v/m57fRtfeU2eHTHWYfX6FVv3tZctU8ZI5KfL6x0VTWq365WX8vyWpwGAhxvUlzFDB4gGOrS4EwB4pntfhytxRg8ZYOy5T05Olr1ffGUk59yx+20j6KF244YNFD3K0l52v/O+9Bs2yniBd6doQGnKmBFnVya4EwD4/c8/5Y77GxZoThM5Lps/Q/SZOHDwkOz5eK/8d/8B2b5zt/FypNtRtP/5i6sBgMLmX5/BZfM839bkjh3XIpBbQJ9t/TMrLi4WGD8LEADwM7ju+09MTJKU1FT2/fvZ3grN6fJUzRJ9zjkl5MILzpcyF5cO2WHrPmM9NlMTJPm76EuGLl/Tl49ALZrRPCcnu1h8AtXEk345WzLrSV3O7tGXoFkTx0ite2r6slqHdel+d933bmbRZGuF7Rl3p+3CAgAaYNBAQ+4yfNxkeX7DmS+zuYu+tH2wc2uBRGdmBwCc7fXWRH9rFv+bNE5fDJu2esbpF2l7XgD7mPTltlGLM/vn85e3X3u5wLYL3fet+7/zF12hoQkaNQhgL9vf3C3d+js+YlH7nDtJYWEBAH2u+3TtKLfdcqORSFC/mjsr7gQAqtWq7zBYsv+LD915tPJc6+wUgCpXVpZX1xe+V9+dAIAGHTr0+jcPgb0T+fMTuDoQVwIAulpCV004KxtXPWcESCgIFIdAiRIlJCEh/mwwsDj6YMU2CQD4edY10q9Z/ykI+EpAlzAuXfW8bN2x0+E+33vuvF2efqK5aEblUCmPt+0keiSWFv1iogmMyl5axvThafb3tl17n03Kpce7rVu6wPR23WlAs1m37txTNMO0luuvrSIrFswuMhu6O21Y5Vr9YqpfzvxR9C9Bg3p3F/1SbXZ5bpVmLJ9nShC6aeOHZOJIxy+PnoxLk8g92aGbw1vf27ZZLskX5NRjGO+q39hhpn1HLzpOAwDdO0untgW3ADj7gutsC0C7bn3knT0FX0zzv0jrAFc8v17GTplZYKyanf2jXa8VSKTYa+Bw48/9/GXRzMlS+5678vzytdXvMfIO5S+b1i5zuE2jfY9+xqqE/CX/1ojCAgDOtlE4mkxnAQBHK0l0ub2jr/aLZ07xOIimpwg0eKzgcX++DgDoSRBd+w0qQKD/+/Xa+tVOT55w9t+OswCAJm7UU0cGDB8tu98tOI/2+vo5ec49+W+VexDwVECTAmruEvIBeCro/n0EANw38/gOkv55TMeNTgQK+1KT/xY9RkgDAcFe9Min/sNG5xnGk82bysiBjve9+nK8Q8ZMlPUv5030ZT+P3JfteFOXnu88Zfb8PFX4K+GcN/0OtHv1eLG+Q0f5vVt6XNmYIQNEAwJmFn0p6N5/sMOXQk/b1UR7S+fNkDAf9t1ZAEBX3+x+dYPDrrbu1MNYQp2/ONpPbnYAQBPkOTq+T/eG5z8Z4bMvv5bmbToW6PdVlSsaOQzyF0f/res1uq9e99fbi7PVArr95MM3tzo01GMuB4+eUOD38q+6KCwAoAn3XD2a0J0AQLPW7Z0eX6iJBR+oda/cXu1Wt4Ke/goA6Oqxeo8+4dBctwE0f6SR3H3n7aKnSrhSnAUANPCv815YroGnHm8mw5/t40ozXIOA6QIkBTSdOE8DBAD85J2VlW0kASLpn5/ALdCMs7+wOBu6LsHc+1bBjMTBRuVoSa2/vsQ/+tQz8tU33+Uh0y8tPTu3DxhGXV6qy0xzl6LO0w6YzgdIRzTjf826jTxKwuaLIeh86ZdP+/5oX9TpqI5v930vbbr0djtBnaO6dG/1SysXi56T7svibAuAJlB8/rm8gS57u86O3JswYrA0ezjv/muztwA4OiJP++loubqzl2kNrOhJBvmLs33d+VdhvPn2u9Kp97MF7q95e3Vj9ZSjon/O6Z93+YseQ6fH0dmLsz7rlovP3nnD5UfBnS0Aq154SUZPml5k3frfkWa217wARRV/bQHQfjRs/pTs++HHQrukx2pqnoQmDesXmkjTWQCgqPHOnTJO6tWpVdRl/D4CfhWIjYkxtgNQzBcgAGC+sdGCvvynpaX7qTWasYJAz4HD5LUdBZM9FTb2bz96WzQ7dzAXPYNdz2LPXfScaD0v2uxSv2nLApng8+/NNbsPRdX/xDNdjEReuUv+v7QXVYfVf3/UpGmy+gXHX5f9ZaMv1PrSd8H555napG4h0m0tzpLnudK4fkl+Zf1K0R99XZytALij2q2yatEch80NGzdJ1m0omOdAk6jpCovcxewVAO4EAJwdqecsgOdslUqTh+rLlDHDzw5TtwnodoH8xdnRfnrdgUM/S90mBbejVCxfTna8vO5sVc4CALqk/e2tG11+HNxZAaCV1mn82NmtWEU1on1ZOne6VCx3hdNL/bUCQDvw4SefSquO3Yvq9tnf16CVBq8cFU8DAHo0p64KrHNv3hMWXO4UFyJggoAmBYyPjxMNBFDMFSAAYK6vscdSsy8nJSebst/S5O5TfYAKeJJ5WZdErnbyF+YAHabDbhEAKHy2CAB49zQfOXZcaj30qGTn5HhXkQ/u1uXT+uKSO3O5D6otUIXum9eVI/qy7W7RL/765d+sPhIAECN/y/J5Bb/UuxoAeHX7Tuk9qGAAQDPLTxvr+IQCzZyvxwbmL+WvuFx2bl5/9ped/W+RHimnR8u5WtwNAOhHlfY9+suX33zrUhOa5HDpnOmiq8UcFX8GALT9t9//wDj5IC3dtQ9DN15XVTasKpjIz9MAgN1AkzR2eeZplwy5CAF/COj2t1KlShZI2OqPtq3UBgEAk2db/3A/ceIkL/8mO1utel3+qMsg85dp40bK/ffeLRmZGfLzr0dk7+dfSEZGppHh987qt4UEEwEA8oot8gAAIABJREFUAgBmPsgjJkyVtS/m/XKpy3GvrFRRrqxYwfgi/9c/J0Tzb/z19z9mdsWoW19c5k4ZbxwXZ3bp3OdZ2fnWu241oy+mZiYYJQDgfQBAXzb16Lz8RRMFasJAR0WXqOtS9fxFk4q+vGbZ2V8urgCAvQO63Wndxs1G8MrRsYi5+19YUMLfAQDtl/75sWHLVtm6fWeRWwL0+h4d24nmc8ldvA0AaF16AkmDunXc+u+eixEwU0DzAZxbqqTpuXDMHEOg100AwMQZYt+/ibgWr/qBJs1Fj3nLXXQ/n+7rC/USaAEATayoSykDpbACwLuZyJ9h/Nle3aR965YOK/3q2/8Y57Fv3rrN6fFt3vXm37vHDHlWWjR92FfVOaxHT5Bo2rq96MuQK2XU4P6ix5eZWZzlAPBkC8D44YPksSaN8nRXT0SYOOPf4/jsv9mxTSvp36NLgaE5WxrvbBtScWwBeKThgzJ59LCzfdcTQR57ukOBsVxz9ZXyyrqVDqdPn+uOvQb8H3tXAS5F+XfPX+luJEUEFAQRARGkG+nu7u4uQbq7G+nu7m4JBQQEke5LK+H3nRnm3tnZd3Zm9+7efM/z+Kh33prfzN27vzrH6ZqRN8AsAOCKpFG0oTscAGbvG0kUWe2wYs1602DA0H69FF4AI4KSA0B0/id+fthz4LBy9oNHj5v+Shm5I6wCAPVrVkXO7NmUoCUDm+T9MIJklCSDDO3tgb78HJJrB70FokaNgtixYoFtARLet4AMAHjfpsqK79+/Bz/Q//nHWXbHR1vKZcORBUQySKL+1rBoEspkUS5Lj+DkAGhYuwa6d7Dfz+nrZyIDAJ5beNO2nWjdRZWwI4nZ9HEj8W3mTJYLss3rpyEjQIUKXyIo3jX2oZeuVteSGDAozkJb+joAYNYfz4woM6NGUBqPEnlGkHWd7RpGhIQAADPNOQr9KHw1zXhhzLgRjIorISkAoN0g77fbTwOFMoZ0iHt2cg7YmgV2vC0DaOfz4djJX9GsfRehlCW5bvj3ToOrAIBRhpHfScvXagi2dxghCo7ZOascIy3gKwtIPgBfWVZdVwYAfGTf589fyL5/H9lWLguIvlROHzcCBfL8EObNM2LcZEyZPc/hPoMzAEC5LcpuhRTIAIDnT6Jjz5+wZuMWZQFPstsbt+4ApSKfPX/u+SEsZhbM+wPGDx/k0/5IM3k57Wg8w9Qxw4MkM+PrFoDjp06jWoNmTlaPHCkS9m5ajfjx4jpcY1ac2XEjWJ3BKg0jgiMAYCQB5Jnyl6qIGzdvOZ1PpAPPgFbBMpWELS5sM6PUnobgbgEw+3Uxq2Awyhhq81n9kimXMyu+HS6Dp8+eg0F5I5hZp9yjJxCpuXAd4995swCAmeqPmbwjOTzWL53vyVHlHGkBn1ng448/VvgAIkWM6LM9wuvCMgDggycv+/59YFS5pL8F7t1/gFxFHaWseHHulHGB7vNnFoRf/lImT4o4sWO7ZXW+9yyjTJ0qJWJEj+4096+/b+Dps2dKLzW/XFvh7r37uH33LmLFjKWsqUFUsmsWAGCf9rPnL1CkQD7EiR3LakuFmOnqtevIlSM7qL1thEgFoGfHtqhfK4Atm60ZT589RZLEiW1rYJsd7Padu7hz7z7ixY2DT1Mktzw/BwQmAMB36+pf1xUG8GfPniNxogTKfZBDwpPyUGaaHj5+jATx44Os0yEdmpPkbvmy/r6YQW/XvQ/oWPoKmTKkx4zxI52cU2/td+XqNRSrUF24HBUlFs+e4tH74Mn5fF0BwM+tPMXLCSse6BT17dYRmb5Kj1u372L+kmWm6hBTRg8VMqoHRwDA2AJAu7PNgZ+dIrCvnNwxyZImwYlfT2PSjDk4dcaZXI+f2we2rnP4LA2OCoBlq9dh++59+A//oXC+PChSIC/o8OoxdvJ0jJ8WwFWgXXMVsM1ZuBTuP3zoZKKtq5YgXtzYuHTlqhL04mfZJ4kT+Y9zJwDA9ecuXIpfz/6GNKk/Q+F8ucG2Cj3IZVCyci1cF2Tqd29Y6fBZahYAKFYoPyaOGOx0L2aBDg78df924d9uT35v5RxpAW9ZIGLEiAofAIMBEt6zgAwAeM+Wykrv3r3D4yd+ePPmjZdXlsuFdwsMHDkWBw4fVZxsK2T95mulb9lK4ofO3tAxE5W+QDouekSPHg2fpUyJOtUrg18oXYGSWwNHjPFnNNbkpfYePIwxk6bhzG/nHaY3qF0dPTq0cVpyy47dWLJyDVgCaSR0SpUyhdK/y77Ves3bOsw1BgBoo3ot2oIOLUHnddnc6Uj/RVrhbfBLWa1GLRXHV0OTerXQpW1Lh/GiAAClyM789jtWrNmgOM96UMedrNNVype2rbk8YfosrNu0DXTCjOC95/ouu/JsjZlJbay7AYAHDx9h+dr1WLxijTBDqK3LzBn7ikXBHW0Mg0cjJ0zBngOHwICPESynZ6l0/ZrVFHK7kAR9YG3SyCHg/XoKKgh06zvApy0BST9JrAT9yMruCzDIqP3+aOvT6Vm3eK6Ts+WL/bU1fR0A4D6TZ85V3ltPYZTG068TUgIAzP4zwBUYVC5XCoP7qi0yGoI6ALD/8FGnz3+ehX/zNAfB7+lTUx6LaWNHgBUsIlSt3xTkEbCDMiWKYtSgfspQdwIAVGMgT4EeiRIkQKpPU/j/6OKly8LyfwaCj+50bDMyCwDUqVYZfbp2EN5KriKlce+B+rdRjz0bVyFZkk/s3L4cIy0QZBZg0C1a1KiIFStmkO0ZHjaSAQAvPmVK/vEPz6tXr724qlxKWgAKUzB7Gt0BmctP7jUvPxwzaTrobNrBd1mz4OdeXYU6ypS4/Ca3M4Mwvyh272d+ZiN7uIjcT3S2bFkyO2VXjQEAUfmkK5LEaXN+wbCxE522++3IHodqBVEAgE4tSbasYNZ7qs1jxo1Ooz4IYbYmn+2AXt3wY9FCTkPcCQAww1SmWl2lXckOyEQ/a+Jo4VCycfcaONTJaRQN5hfeMUP6g+9VSAGDFg1bdVCeN5+7NzB97gIMHeNMMOeNtbkGgzGTRw0BJT69je79BoGZVg0MCK6cPxN0doMSQREA4P1Ub9hcCTy6CwYXl8+fYSqDGFICALyv4eMmge0dnoCcGBuW/uKQ+eY6QR0AWLBsJfoOGu7JLYDVK6sXzjady+AzW3jsgAE4togQ7gQAytWoLyTis7Nn364dUbuaozQjqzXI12CEK3m/MtXr4vcLfzjNWbNwDr5K/4Wdo8gx0gJBboHYsWMpgQAJ71hABgC8Y0dllRcvXyplswwESEgLeNMCVj25ZnsZHVhtXIOW7cHsvDug3vfyudOdSuMvXfkTdIzdBfvmWY5JkJ2Y8muewhgAMMvkMHvCLIoRJBUkuaARG5ctQLo0AYRLogCAO2c2Y3I/cOQY6jZzroiwWnv04P4oXdyx99RuAICloCSEuvznVattHK4bWah5ccXaDejad4Bb69Bxmj1pjKkut1uLeWGw1hvr7V7YnXsPoHXnHvjnX98Qwn780UcY0q8X2PftTeiDaBEiRMC8KeOCJWBDpYWKtRs63ZorCbvBo8Zj5vyFTnOYsWXmVgRWwtRo1NxJXcXKphNGDELxQgVMh4kCAGxHOr5b5ZrQg1VPmXI6r1W2ZHGMHNDXaTwrplp26u70cyozkMNChFadeyoSlu6AAUeWk4sCTY+fPEH2As7vHluoGDCwC35+8HPEiDmTxjiUyLOtqEBpRyfYzh7sx1+3ZJ5lKxLfNb5zVmAbzqoFAQF00XNOnCghDmxZ67DUiPGTMWWWI4eN1V68blbSb/bZ64rUr0nbTuDnkhGUd6TMo4S0QEi0AP8OsdUnQgTZCuCN5yMDAN6wIoA3b94qPYRsAZCQFvC2BTxxss1ksvjFmF+QPYGo1NVMPslq/flTxytfKFl+X6BkRf/2Aat5ouvGAABJAkkWaATbDth+YMTWnXvQomM3p58vnjUFrDjQENgAAFsCdq1foWjJa2APcu5iZRXVEHfBNoAjOzY6TLMbADD74shM7+epPsXlq9fw8uUrh7XJBbBi3gyHn928fQf5fizv7tGV8WzJWLfY/S/DHm1mMYnVMKyK0dpXvLkHW2yow04n01do3rAuOrZyJrPzdD9yAGhtKK4cZ0/XtzuP72Du4mWULKseIvI67TqdGzo5RmxfsxRsJTIDK2Hadu2ttLBYgYFEEiFm+Tqjy6GU3zNWCJGslWRuItRp2tpJBs4syGDmDI8Y0AflSpoHhKh80G/IKEulB56Pvw8/devkkm+CDrmRWb5qhbKgMo1dmFW5Hd6+weHzkutt3rELPfsPFpbJi/bLkysHmBGn024FVjSwnW3brr0uh/bu0h51q1fxHyN6zgwM8dnpwfd5yOjxWLh8ldVRlOtslapVpSJaNqoPfjYbwda93MXLOv2cwRcRjw0HilpeuM+hreuFe9g6qBwkLRAEFogSJbLCTyWlAQNvbBkACLwNFaefpf9S8s8LxpRLmFrg/B+XwCzlud8vCAmamLlkj1SkSJEU6bIGtaoJ+7X5ZcHY789N2UPJvmf2ADIjvXrDFjBLbARLwFkKrsFOAICZEDq90aNFU9hcq1Uq5581M8v+M+tUukQx5Pwuq9KbvmPPftMSXWMAwEz2iqRLm1c4ZwbNmMYXzZzskKF2FQBgr3/h/HkUIq1DR45j7aatQjb4ft07oWaVgF5cM1bm3N9/h24dWiNlsmQ4/utpDBszERcuXXZ6HuOHDVS+pGuwGwDoM3CY05dQ/mE9vnuz/1p0XE6dOYvrN24p7wK/ROvJrzhQpMrAn5M3olmDukiYIB72HTyifOm9deeu0/lZksvS3OAGK1D4LrZoVE+5T2+DpJZ1m7d1u+LCnXMwSzhmcH+QNCmwyJAjL/79943P7OHO+fgZwzLnQ8eOKxmgUsUKgwEAV1i9YRPmLFiqBDHSpf0cLRvWQ8F8uW1te/rsb9i0fReOnTyFu/cfKJ+X/N1ImCA+Pvs0BUoUKaSQt7EqygoMkDH4wyAuwXd9+vgRSBg/vnAqFSR+GjwCtz9wspQrWVzhPjEDlSfadO3lf9mMX8U4nwHH2QuW4Nr1v3Hz1h38ffMmqF6ULOknSJ40qfLv/LlzgZUWVuDzadi6A0haSvyQIzvIoyFyWF2t9cuS5Viycq1yJvKdtG3eGAxki8DA6f5DRxRHnfs/9vPDkyd+SjsTA5gpUyRX2lVY8cG13AVbsjZu3a4Q//E8DAwkT5ZUWbt0iSJOARYGskdNmILd+w7h3ft3KJQvt8IhYyQn1M7B94KB530HD+POvXt44vdUaZ9idQh5PUhEynelUrlSYPWCK+hb2FjCX7tqJVQqW8rlnE69+oO/IwT/1k4ZPSxYKnzcfS5yvLQAfx9ixHAmmpaWcc8CMgDgnr3Ef7CfPbfdQ+uF7eQS4dwCZj2XdlQAzMppKetEeSc92A/LvlgjjJkdVwEAI0O+6NGJMl4cJ8rWGfuStfVEKgBtu/XGhi3bnbZkBpuZbD0OHj0OnsMIY0+kWQCgWsVyGNDLUQKMagBFy1d1WpOO/ZzJY/1/TueA6gN6MBtzbNdmB/4BMxKvVo0boF2Lxv7T7QYARD3PrMhgZYY74D3yXvWgYsGOtcscfnb0xClFocCIof16oWKZku5s6ZOxPfoPVgJsJM4igZYvwOxfq8493G6/cecsDP5NHzcS7Nn2FAxedejRV2kvYZuJhLSAtIC0gLSAtEBIsADJPhlYixgxQkg4Tqg9gwwABPLRsa+TUef3798HciU5XVrAngUCEwCYv3g5+g0d6bQRexlF5ZFla9TDb+cvOoxPny6t0kupwSwAwOwRpcqskDVfUadSTrN+R7LsFynn7FSLAgBmAQyRs84sUvMOzhre+zevcch4mwUAzEqL2VbALI8eRiZn9s+yfUgPM8dLtL8xIGM3AGAWIGH2m6WtdrJ3zFZmyeOsf20MSmj3lvH7/E6tHp3btEDT+rWtXhOfX6fKxuxfFitZx9ZNGvhsP/6t6D1wmKJ24StQu3ze5LHgv90Fn2mBUpWUTPeC6ZMQKVLgqwncPUNYHv/o8RN89NFHtmRJw7Id5L1JC0gLSAt4agEpDeip5QLmyQBAIGwoJf8CYTw51WMLBCYAQKI7Et4ZISJ245heA4Zi8QqV6VgDy17PHgwgkTILAHRr3wqN6liTA4rIk8x69XmGbPmLKeWSeogCALxerHw1J1Z9Orbsm9fr2pvxIhjtInLARdJM2tnMWOC1dc0UFNo0bQhqcxshyrb37NQOVBjQYDcA4Iqhnrb5PntWFC9cAKWKFzHVfGdLQqkqzs778J/7CEnpvsqRz4kMb9qY4bZLsz3+pbExkZrh1A63UmuwsZStIWbBOFuTbQxiBQB71PUcFjamgTJlZ3+/gOXzZkgn1Y7B3BjDPnmWyvfo2FYpr5eQFpAWkBaQFvDMAlTBiRnTdXuMZyuHj1kyABCI58y+fyNJViCWk1OlBWxZIDABgI69+mHNhoAeb26YKGECHNwaIPelP4TmFBkPpneMzQIAlAGkbrQr+D19BlYAGEG9efaQi1C4bBWlJ1MPswCAmZNlXF/UWsBezy2rFjvsIwoAuNIAp4wa1zbizIGdCrkTe+LzlijndF0jmGKfK52Gq3/9jW279gh15ZfMnqrwN2iwGwDg2rSliA9CfyCes0q5MqBqg7EqwKzKggRnJDrj5+NfN27g6rXrytl37XNmnhaRfNn6RfDyII2EjORpJFELClCJgy0Bvvw7YrfCgpn/1p174veLf2DZ3OlgG4eEPQuQvf+MC+Z4fs7x3V+/ZbvCpTFzwijk+yGnvcUNo6jaQS4TCWkBaQFpgfBsAaWSKk5sh1bJ8GwPd+9dBgDctdiH8fzy7Of3VJb+e2g/Oc1zCwQmANCsfVds3+3IbkxWbJawizBr/iIMGjXO6RIz6GSgJ8wCAJStonyVK/D3iGXhRowd8jNKFissnFq6Wh2cv3jJ4RpJntYumus0nk5NzsKlnMrOqT+/cMYk//F5SpTzJ7DSfkgSpSE/9XRYU6Sf7IrJXuulNh5Mk2c0s12RAnkVp99Koo9Z+l+mOerM2w0A8EwXL11BnWatQdJEK5AAa8rooQ565zv37Afl4oxgCwMJBEl05QqVy5XG4L49rLYOkutsdWHLi93WFW8dis+Y5IAkCfQVUqdKiYG9u5tKLv719w1QGpRncKVp76vzhfZ1GQBgGxHfeRLZWSEwAQDK+E0YPtBqC3ldWkBaQFogzFtASgN6/ohlAMAD2719+w4PHz2Szr8HtpNTAm+BwAQASOxFp1QPkVaxdt2sAoAtABoDNp3IklVqOd2YlRSVNoEOOhmU9ejfswtqVBJLy4mcdZEjrK1nRhyo9e1rjp/xBsYM6Y9SxRz720XEeVRN2LNRLOkkqkDQ29uM2M/OW0K26E0rFjqxibsTAOA+rACYMns+lq1aa6lVb6yK2H/4KOo1b2vnuE5jmMWkAoC+FcOjhbw4ie0oVDkg90NQgvKAJIOkXKAvQSUOVsuk+zy1wiz+x5UruPLnNf82Ga1yw5dnCOtrU/Gifst2Lm+T3CietAAwUEP5Tl+oVIT15yLvT1pAWiBsWoBVirFjxQqbN+fDu5IBAA+M+/TpM7x4+dKDmXKKtEDgLRCYAEDfQcOxYNlKh0PQATt3eLfwYNRDplSUEfoWgMAGAKrWb4oTv55x2MIVEZuIM4DyhZSdEoHVAqwaMKJZgzqKlNhPQ0YKs3Zamb5+HrXFqTGuR+RIkcCMvgjUlae+vB766oMXL14ic+5Cbr0U7HujakPtapWEpcDuBgC0zUloevT4KezYu19pE2H1hAj6/n5KU5au6mxbVzdEJ5TtHWTaN0oKumUIHwzWAjw71y1XZLiCErR/6849nN6voDqDUdc8qPYNi/uMnDBF0Vo3g6cVAGyjIeeIp+0DYdHW8p6kBaQFwrcF2AoQO3asEJVMCA1PRAYA3HxKLPVj6f9///3n5kw5XFrAOxYITADArKSfkm2int9aTVrh8LETDgc39rwHpgWAC+v1iLWNjFJ52s/NZAzJIs9eZzNUqNUAZ34773CZOtzrl85Hvh/LO7UImLHwa0zxxn2McoHa9ZqNW+LI8ZMOw42tBaKKBjqf1P8mokSJoki68R9K3+TI9q3LF8nTAIBx0UXLV6P3wKFOe7EygxUaBD8PM+Us4DSGihIF8qgkZ+QNiBUzpvIPddQpUxdUOHDkGA4eOQZyFbC8nS0JdKDIjv9JooRIkSwZcuXIhry5vleOxOAYg2QDe3cD1RWCA8PHTcLU2fODdGsGk/p27Rike4blzX6/8AfYLmQGTystKFVJaVU7Ch1h2b7y3qQFpAWkBfQWoDRgvLhxESHCx9IwNi0gAwA2DcVhLP2nXNfbt2/dmCWHSgt41wKBCQD8evYcKtUJ0IzXTkYdeUq36WFGUGd0YAMbABg3ZQbGTZ3pZKQtKxeBwQY9Ovb8CWs2bnEaO3XMMBTKl8fU0Cyb7dp3gNN1MqQfP3Xa6edmsoibd+xCq07OPevlS5UAM+N6mFVGsHy3RaN6/kO79xuIZavXO8xlVcHeTav9eRbceYO8FQDgniLVATrLsyaO9j+SaD+2OTCLzvsIapBQb97iZZgxbyGe+PnZ2p7Br1pVKqJw/jwoULqSwj9BHorgAjO93foOwLsgkJdlsI3Pk1kUCe9YgER/mXIVNF3M0wqANl17YdxQ588x75xarhIaLfD02XPcf/DA6W9laLwXeWZpgcBYIHq0aIgVK2ZglghXc2UAwI3HLUv/3TCWHOozCwQmAMBD5S5eVsj8Tqe0RJGCSmb00NETilMuIqEz9q8GNgBw/cZNlKhYw6n/nKXuPBPL3f+89pfi0O05cMjJruyF37d5DaJGiWJqc5IN5ipSCvyyZAVXLPB0LnMXLyNch6z3DWpVw2efplR4FibOmA2W+OvBdovNKxaChHoa1m/ZhnbdnFnn6WgP6dcTiRIk8B/L50HCvsiRIyFt6tTCTKDdAAAZ6Cnx+O7de0Xur2iBfA7rnTpzDvVbtAOlCvVoULs6KNOogaXOLHk2goEiyp3F0sn0MDPK1gL27LEX3dv9/0tWrsHwcZNtO/5m74IraUer98db11l5Q9JOo/29tT7XIYHl0tlT/fk8vLl2eF7LrDJGs4knFQD8LCEhK6tTJKQFNAvwMyJa1CgYNaifNIq0QLi2wP/+9z9FFcDb3yvCqlFlAMDmk6UD8eSJnyz9t2kvOcx3FghsAGDGvAUYMtqROd7uaUXSeIENAHDvaXN+wbCxE+0ew2Fcx1bN0LyhebmtNtisfF+/GCUR1y+Zr5SJm4GBEVYteAKW79avVc1pKvvo2U/vLuZMGoPcOXM4TLMTAGAlU/YCJZy2o2Oe5rNUisyiWbDEqNBAx6RQ2cogkZ272LR8gRIICCz4O9Glz884euJUYJfynz974hjkyeVoW68tbnOhK9f+QsOW7cH78zaSfJIYK3+Z6UQi6e19wuN6vggAUEbwid9TsNpIQlqAFli3eRvad++DMiWKygCAfCWkBQBQFYDf39gSIOHaAjIAYOMNeffuHR49lqX/NkwlhwSBBcjaziy+EZS1I8GcHZSqUhsXLl22M9RhzOJZU8CyeT28EQDgepXrNgazzu6AziOdSDu4+td1FClX1eXQFfNmIHOmryyXK16xhqVEn3ER2o32E8GsNcPqICQxJJmhHnYCAH/fuKmUuruLL9J+jhXzZzpF2Ddt24nWXRwlE+2s7Uru0c58jqFzXK1BM2FVi901ROMYDOnarhVqVq4QmGUCPZdtDI3bdHL7d8PVxqyWWTZvuoOkY6APKhfwt4AvAgAjxk9GlfJlgpycUj7WkGkBfictUq4K/J4+kwGAkPmI5KmCyQKsHo2pqzwMpmOE+G1lAMDGI3r27LlPyzBtHEEOkRZwsICICX/fptVgVs8O6DR17t1fIUezA5bZ9+naUfmiYYRZQMITqSs7WXpt/1zfZVOyHmSVtwsRKR/nklTr555dhfcnWpvZbkoqHjx63NbWDWvXQPcOrV2OZfCjWfsuSom/XYgCMmwnYFuBHqwSYLWAHpRuJE+BXdBGaxfNFZJFco0de/ahXfe+YP+zXZDnIKnNd1a05r0HD1ClXlNQTtFXqF+zqtLKwPLC4MKbN2/QuffPTs/Vk/N8/NFHmDlxNNj7L+EbC/giANC8Q1dMHuVMyumbO5CrhmQL3L5zV5FfZYUQISsAQvLTkmcLagvwb3XcuHGChYMoqO81MPvJAICF9SjNxNL/90FAxhSYBynnhi8LkJ2dLO0aihcuiAnDB7pthJXrNmLQyLFKaakZypYsjt6d2yFO7NimY36sXBOsBNBAtnoqC+j7v+0ejr3PnXr3d5nRpTNNp9pdkECQRIJGfP1Veqz8xVGuz87a0+cuwNAx5u0UdG5HDvwJ2b/9xs5yuP/wIeYuXAo+l3v3H5jOoYZ757YtQEZ+I/YfPqp8OdRDJPHGzBEZ73fu2w9yG7hCxTIl0bppQyRPmsTlOOqUU2mCHAhmMoJcgCV6g/v2cEncaGUwkrGWr9nAo9YJq7WN1wvm/QFjhw5wyTPh7pqejDcjzHRnrSE/9QT5GSR8ZwFvBwBYhdipVz+MHtzfd4eWK4cKC1DNpkHL9g48JzIAECoenTxkEFogUqRIiBsntiS3dWFzGQBwYRw6/SyzYvZFQlogpFmAjtbL16+Q4YsvQAclMCAR3983b4EOHHu6UyRPihRJkyqEdiyFtgIDCItXrsa///yL/330kaLznizJJ1bTXF7nma7/fQN//nUd796+w6cpUyBFsiRImSK5x5FdBvS+L1RS6JzOmzoerCpwF+QHuf73TaUU/dpf1xExYkR8liolPk2eTJGb8xRUJ7j/4CEe+/kp0qOUA0yUIL5CIJg5YwaXy7Iy4fiH6g4qKZCFJEMPAAAgAElEQVTV3hVYCXDj1i08euynKJ1Q5pROOoM+JIqzcvxFazOQ8+DRI+XsDDYwaJEwYXx8mjy5smZg0W/oSMxfvDywy9ie/2XaNJgzeaxbFSe2F3djIKs7WA3gyd8lI4GjG9vKoW5YgJ8JGb/PbzrDXRUAyp+eOHUafH7BDZJSsirSbrVZcJ83JOxPjpsm9WoF6iiUMGUAkIo2RpAol4FmCWkBaYEAC/A7R4wY0aVJTCwgAwAuXo3nL17i+fPnkvhP/vpIC4QhC1BLe+mqtU53ZJTnC0O3HOZuZevOPWjRMejZ0On0zBg3EuRCCE4cOnoctZu6bikxnq9Igbxul5CzteKvGzeVwBad2mRJkyiBQQahYntRbomBOe7FIBr//eLlK6RIxn2SKMEnVhT5CmxhUva9dQt37t5H/HjxlEAj99WrdbizP+/nqxz5TKdQdpEqH3YxZ+ESZPk6k2XgT1uPrTE3bt4GuT7oOLJaJmrUqGClU45s39rd1mEckyFzFy1VlEMa162JRnVqCtfhe8JqsD8uXwGVkxjsS/9FOrCNzB2cv3gJl69eA8vdU6VMgdSpUiJN6s/cWcJ07J/XristS9dv3MBdVlr99x+S871OygBzMvyQI3uglTEYVCVx4+KVaxAjWjSsXzrf6TwnT5/Fhi3bcevOHbDK44u0aZTnw4oxSqiyHezEr2eUdZatXmd6PzIA4JXXQi4SxixAIkCqAkSKGDGM3Zl3bkcGAEzs+ObNWzx6/FiW/nvnPZOrSAuEGAts27UX7Kc1gmRv/Xp0DjHnlAcRW4DO1Q9FS7tsW/Gl7VgRM23McHyfPasvt7Fcm0EsBrPsIFOG9Fg0a7IteSQqQCxcvgrLVq3DZ5+mQKVypZXKE/7ebNq+079dhE5Stw6tkT6dZ9UcdPB27z+InXv3+xMcsjWhesVySJwoITZs3Y7RE6cpgQe20hTMlwcF8uRCvh9y2rll0zGsVtq9/wB27NmPfQePKPw+rJJp37IJcmbPhpOnz2DM5On47fxFxQnLlSM78ufJhUJ5c+OTxIls7e3tAEDHXv0wckBfy73JCj9+6gzQwaVaQM0qFRSn+eWrVzh45BgGDB/j8HvDFqL+Pbso61IdRq00OAMGEFyhW/tWDgEAPqMtO3ZjzYbNoLyoCPlz50LD2tWR00WV1c69B7B6wyZs3LpDuAb5Xpjp5rvnLnjG5avXKVVD7J0vXqiAosjC4BLvXR8UZqCPcouugjRHjp9UWrUuXfkTLMt3BSNZLavseg0YorD4izD85z4YO3m6V9Q/tqxcpLzfEtIC4dEClEzm73hwcviEVLvLAIDgybD81e/pU7x69TqkPjd5LmkBaQEPLcDMT9N26pdePWpXq4S+XTt6uKqcFlQWmDJrHsiIHpwgkR4dp6oVnNU4gvJcdtog6LSuWzzXMovONo2ufQdg++69yi2wbYQqDXowU06+Dz1nRLmSJdCjYxuX0pn6NZhJZj+70VE0OpWcwwxp/ZbtlLYkDZTqHDO4v23FE/3esxcswcARjmSYbKeZPWmsA18J769p+y5gpYUezerXQac2zS0fsbcDAFTYGD/MnOOFwZT2Pfr6K5O0atwA7Vo0djonOUYatuqA3y/8oVyjEzxhxCCHcXZUJ2gD2oJgprtRm474LGUKZPjyCyXzbxYE4HgRfwurMBq17qiU6zILzjMwM24GltN3advS8jloA6hS0nvgMP++eQaayIWhB7lhyBGjBzPr/Xt0UUhiXWHSjDkYNXGq6RB9AIDcLvVatHXgzDFOPL1/h9Oezdp39f/dNI6XFQC2XwU5MJxZgI5/7Nixgp2/JySaXQYABE+FkWIS/zEQICEtIC0Q+ixAfgQ6D4+ePFEOny7N54gXJzbevnuHVes3KWWlRjDrIjW2Q/azZplsjkIlHQiwgvPELIPu2q5lsGUXSDb3bd6ipnwAlENaMX+GZQaQkqDN2nXxzziSu2Lj0vnCMmhmaDv1ciSjy5j+SyyZM9WSm2P/oSMKwSdVNPRgVnj+1PHCRzn7l8WgOogRZk6uaBGzoAPHblu9ROE6MYJZ8EKlK4M21oMyoeOGDnDJceLNAABbIlhGTslPs3srU72uP2kqn/mv+82dZ5Jz1mjYQiHPNJMmvfznVVDq1AxaAIAVFBNnzFZUMtheoIEBCRLVMeAgwi/TJvhX0LDqoP/QkWjbvLFDxp2OcsPWHcC1RBgzpD9KFSti+etvVJb5Kv0XWLNwjtM8M2nUH4sWUp63FcrWqKdUjYjADDwz8XwvKHerBWBEYwvly4OpY4Y5XZIBAKsnIK9LC4gtwFaAeHHjIkKEj6WJdBaQAQDD68AvmPyywJ45CWkBaYHQZwGWZJaoJO5PdXU3W1ctUfpMJUKuBVhm3LJTd4cDfps5E+iUkaSPPbx02PYcOIQdu/fhliDQ4+27Y2892dmjRI7s7aVtrcfMKUvpRZg7ZZxluTSJP8tWr+cgdUt5TZHkp7ZHxTqNcPrsbw5b0hmjU2aGA0eOoW6zNsLL7I/m8zND/lIVhVKPdapVRp+uHVzaie9DmWp1cfWv607jrOabZXYTJUiADcvmm1ZVeJMEkFlpqqkUyCMmeq1av6nSJ66Bvwsr5s1waRNWcpSqUhsJ2dqxeolwbL4fyyv8ASK0b9EEP3yfXWnRmDJ6qDBQxHL+Jm07CeenS5MaG5ctUIIWbbv1VrgpSDpqBPfnOURIGD8+dq5f7jKzN2T0BKW8X49BfbqjSvkywjWpKnL2d+dy/qH9eoFKKK4wZtJ0TJguVpLh3xX+fRk0apyikuIKIwb0AatqjJABAFsfh3KQtIDQAtGjRUMsL/LWhAUzywCA4Sk+f/7CpXxVWHjo8h6kBcKyBZh1ylnYPZkzWf4fOt4IloMz66ihZ8e2Sh+vGZhpW7d5KyjX6Euwx37WxFGWZfa+OMOCZSsVOUcj7Mj9sbS+Qu2GuHL1mv90kvsd3LbeZTafjg4dHiMWTJ8oJJm7e+8+SlapLazcIJcCM8Ku4EpukyXsLGU3A/vn2Zsuwq51y10qdTAZ8F1BZ2eMa+XOmQNzJjm2E2h7eLMCoM/AYejYurmQdJGl9sy062FX0pStNNPn/oITe7YKbVO9YXMc+6AkYhxACVZyRYgy1fqxroIIDPpMnTUPP/fqClYtmIHtWmzbEoFtESWKFBReo0wu5XL1YJDu8I4Npvvx94i/T0aQQJEVMa5UXZasXIOePw8RnoUBgFkTx6BExRqoVqkcsn2TWclG3rl3X7Hj5u27/KvSTu3bpiimGCEDAL749JRrhhcLsAqAXAARI0YIL7dseZ8yAKAzEYn/KIHFKgAJaQFpgdBrAZYos1TZCiT5Yj8py08lQrYFmM3PW6Kc/yEXz5qilDDbwa9nz6Ft196mGU07a1iNIXHYrAmjwH7foASd92IVHOXh7Paqi5yrYoXyY+II1+SCLNuuWLuh021S/nNY/95OPzdmqfUDendpj7rVq7g0GVt28uievX4wnbMNS+cjpUByc/ma9ej2k7h3XstCWz0rOthmPe0dWzVD84Z1nZbwZgCAGXIjF4O2IeXlho2d6LT/oe3rwQy5K/C7TvYCJXD51CHhMGOwzThoxfyZlqoErpxWOtM9OrQBK2hcYeL02Rg9aZpwCNUIurZr5XSNlQVFylV1at/I/f13ipSnGcgtwsCICG2aNkSbZo1M5zLIxGCTCJ+mSA5WKrFXn4EjERhAYCWH6PeH42UAwOo3VV6XFnBtARICUtr4o48+kqYCIAMAH14D9vuTeOb163/kiyEtIC0QBiwwb/EyzJy30MnpI6ETnYVCefOgXs0qyh8EiZBvgV+WLMdPQ0YqB7Uq3RbdDYnd+gwabisw5Kk1gkMhgFlaZms1MBs+fvhAS14CUfaYa+gJ3lzZ4du8RfD02XOHIaIM6/7DR1GveVvTpcx68I0T2Odu1jutZ7PXzzNrHeAYZrFJSGcFswoLzuNnyZEdG53aP7wVAKBCAcvYB/RyVi1RnpVJoFNE4Ci6Tz6XYT/3BlsajHAVABCRB4rWd0VSadaLb1zHlWNNyTxWnRjB96R99z4K278eVuSBrghGzYJb2vquzsn3pGiBfCDPjKeQAQBPLSfnSQsEWICEgNGiRpUmkQGAgHeAfYIk/pOQFpAWCFsWYBkvS5DfvnuraItLhz90Pl8y1K9Yu0FxuvZsWOnxc6T0Fp0DX8JO+b239tdnub/JlBHL5zmX5ov2YmZZxLQ+YfhAFC8sLqvWr0Mys1NnzjktbeyxbtW5JzZv3ym83ahRouDsoV22TNGlz8+K7JoILCFnabeeh8Eq8EBZvbIli1vuTTLRKvWamI4T9Yd7iwOAQRoSJtL5FIEBMQbGRCChqZXDyTaOogXzIcOX6ZyWqNeiHUjaKEK1iuVMgxL68WTGJ4+CCNS6XzTTWs1j5579aNJOLM9KboSTe8VSetyTrSNsV9FUJFhJweCIGVwFAMyCDdpargIAHLNn4yqXxJFWL6IMAFhZSF6XFrC2QMSIERE/XlzLALn1SqF/hKwAABS2fzoJ//77b+h/ovIOpAWkBaQFwqAFKD/3x+U/lZJflv4GBufOX0D9Fu2Vli9foWn92ujcpoWvlvdfV3OySIC4asEsWzwElPzLmq+o8Gx6hnZXh6ecHMkW9aDT2bltC/+Msqsees6z26/OsTPnL8TgUWKlAF43qnhQOo/yb2ZYt2Qe0qdLa/l86Dxmzl3IdFzWb77GktmOEnDeCgCw9J02TZUyhXB/kayhfiDfie4d2oBtHSKQL4VBE1HPeWgIAPCezFoYtPtlAGXomAmK+osV0aurAMDnqT7FllWLTd8DqwCA1TmtXkQZALCykLwuLWDPAgwYU3KUEoHhGTIA8P9ldM9fvMSzZ8/C83sg711aQFpAWiDEWoBB2i+z51H4WfZtWg322wcW5BQgK72IHT6wa2vz6XiRUZ9cE77AmzdvlF7nJ35PsXrhbFNH0bg3VQOoHiAC2dnZH28FVlGwmoKgE8xefsoB6rF15x606NjNdKnK5UpjcN8eVlsp1zdu3YE2XXuZjiVLO7PxGtjf7irA445DJmp30B/EuJa3AgCsnmBFhhms5Pq0eXwuHVo1dZDZszJ6WAkAaPfJ/nq+p67gKgBAqUgzxQSuKQMAVm+UvC4tEDIsQMc/Xry4iBQxYsg4UDCdItwHAEj89+jxY7x//z6YHoHcVlpAWiCkWMDvORDbmYA5UMfzxZqBOlAonKxlkj/+6CNcPHHAa3dATfTGbTrh+KnTXlvTuBCdr9mTRtvKzLt7iOHjJmHm/EWYN2Ucvsuaxfb0+YuXg/3ZIqxbPA/pv7DOjJMxfee+A+jarqWpHjt5OPoPHWV6rtZNGtgm4GQ5Op1SM+T6LhvmTVUrBKwccPa8H9y2zra98pesAErnmWH3+hVIniyp/2Wr/WdOGIV8P+S03L9dtz4upRW5QI1GLXD0xCnLtTiAJHgM1FCX3gphLQDg6n5JGrh11x5s27UXh44eFw6VAQCrN0ZelxYIPRaIGjWKx22EoecuXZ803AcA/J4+BcmhJKQFpAXCrwUePAaOngUYBywlrpZ12zgvXgGnLwBnLwFNXZOcu712eJtAUi+SwFl9CffELm/fvlXI1NZvMe8l9mRd/ZyknyTG3CnjlPN7C5eu/KlouQ8f0BdlSojL+c32cqVHTieazrQVqJeeLs3nLqsbWHrtSoKxU+vmaNagjtVWynUz5QFtsv7doLRa4bLmv3R01um020XpanVw/uIl0+HsZWdPuwZvBAB+O38Rh44dR6M6rttdzMgcXd1bg9rVFQZ+VwjrAYC/b9zE+i3bcerMWaVyhdUobBNgS40IVp89sgLA7m+THCctEPwWYBVAnDixnQhcg/9kQXeCcB0A+PfNGzx+/ERm/4PufZM7SQsEqwUePwV+vwxcvUnuD+DtW+DeI+DtB+XPzF8CpfK5d8TX/wJn/wCuXAfevAXevQcePQFefRAUiR8HaFbVvTXDy+hXr15h1i+L0bJxfZe3rBGx5c+dCzPGizPXgbUZycrMvvwHdm3OZ5/1lNFDQTIxb4AO8clfz6B+rWpuL+eqn3j04P4oXbyI22uKJjCD7SqwQieUzqgdsFWD7Q5mYJvFb0f2KJcPHj2OOk3NGf6ZAd+ycpGdbZUxVln2kQN/UiTeNJBUOFPOAqbr8x3mu+wKcxYuQeaMXyHL1xktz+nJu0vyv0kjxbr13JAKASRSFKFqhbIY2Nu8tUOb4w0SwB179oFylWZwp5WDa2zesQuLV6zB1Wt/KbJ+bB3RQMJAEiOKQB6G7WuWmp5DBgAsX1M5QFogRFkgUqRIiBsn/MoChtsAAHtK2R/4zz+S+C9E/UbKw0gLBIEFGABYuN55o2++BEq6GQDQVnn2Api+HHj12nFdGQAwf6DLVq9D936DFGeI0nVkhRfhzG/nUaFWAxTMlxvTxgz32RtCVnyy4/sSItZ4X+4nWrt209ampc4tGtVDh5ZNvXIkPU+AaEF3CB2ZsS1QupLLc2nOIMu4eY9msMrmGue5shfHGgkIvVEBQE15KhXYhVW1hWgdV79PYa0CYM3GLRg/dSZYHUKCTjr/Rm4OVwEAq3dGBgDsvqlynLRAyLAAqwBixYoZbmUBw20AgBF6P7+nigKAhLSAtED4s8CC9cC1m473HZgAAFfaewLYZ2ghlQEA83eLJbede/dXBnyZNg3YG504UUKnCef/uITSVesgW5bMWDxrik9fVpKFNW7T0Unj3pubsuyd5e/BhQ49+mLtpq3C7b/NnAlL50zzytGsnNJWjRugXYvGtvZiCT5L8c2QInky7FqnSuJZVQu4ywHA4BODUGYwKid4IwDQqlMPTBgxyJZttEFsy+j200BcvHTF9rzp40agQJ4fnMaHlQAAq0EGjxrn38LRv2cX1KhUXmifcVNmYNzUmcJrMgBg+5WSA6UFQo0FKAvIKoCPP/441JzZWwcNlwEAmf331usj15EWCL0W2LwfOPGb4/kzfxE4DoDfLgOrdziuGS820Nz9Ku3Qa1g3Ts4v2/zSrYH6vAwCGNnkNbbzNKk/w+YVC93YwbOhzBI2aNke128YIkSeLSecVapYEUuCN+PE7v0GKmSCXdq2DNRJhoyegBnzFpiuce7wbq/0RrKMfcDwMab71KtRFb06mxP76SceO/krqjc0D5roddqtSvCjRo2KswfNJQKNB2brgSu1CJaG66X6AhsAuHn7DhYtW4VObTwLEk2ZPQ8jxk229Y5Q8YHKD0aE9gAAKzy79xuM7bv3+t8aiTIXzphkapexk6dj/LRZMgBg682Rg6QFwoYF2J5HWcDwhnAZAHjx8iWePpWyf+HtZZf3Ky2gt8DWA8Cxc94NAFz4E1hh4JKLGwtoYa/NOdw9IGb1md3Xg2W544cPQsG8AVlJsvVnyVMECeLHw+HtG4LETn5Pn6FBq/Y4fdYQJfLi7qlTpcTA3t0dCOREyz/x81MCEiSGmz9tgluM/6L1Zv+yGANHjjW9E2NPu6e3zH5rZrLNULlcKQzu29PW8pQcZEuBGcqVLIERAwKuZ81XFHyGZnCnd5z9/AwqmMEYMAlsAID3Gi1qFBTKl8d0z+cvXoBBEVH2npMYvBoyejwoxWiFrauWgO+iHqE5AMBgTc1GLXHvwQOHe6IkpyvCTPb/sw1ABFkBYPUWyevSAqHTAsz+x4sbFxEihK8qgHAXAKCO9MNHjxU9aQlpAWmB8GsBGQAI3mdvxereuU0LpVdXg5aFdcdx88YdWhHZeWMPVgM0a1hHaYPQg9lLlurv2ntAcUCH/NQTlcqWCvSWv549h0p1zEvv3WXJ1x+IpfqsoChRpCAePHyE7wsHkKwZD57zu2yY/0G6z+qmXGVnOZeBBAYUNDTv0FWRdTODUbrPbNztO3eRp0Q503W+yZQRy+c5EscFNgDQd/AItG/RBHFix3JplvI1G2DVArHDqk1kCTwlG11VMCyYPtGJnDI0BwDMZBuNlRpG47oiLZQBAKvfUHldWiD0WiBG9OiIGdPLGtAh3BzhLgDw/MVLPHsms/8h/L2Ux5MW8LkFZADA5yZ2uUHLTt2xZcdul2PI0E3SPELrW7f6Eu+Luxo9aRomTp/ti6Ud1owdK6biiLEkcePWHQ5Z5+YN66Jjq2ZeO0O+H8uDpeZm6Nu1I2pXc026Z5xLx79KvSZKmTXbNYgWHbuZZqF5vyf2iLkIjGuTnJEkjSJEjx5NqQzRk0juOXAIDVt1ML0/9tcXL2TO1K9N3HfwCOq3NG9TMAYeOO+ff//FVznM2URnTRyNvLm+Nz0b73XskJ8tnzWf4ZpFc2zpWQ8fNwlTZ88Xrsm9ShYr7HCN98x7F6F6pXL4uWdXy/O5cqityvG1xXfuPYAmbTuZ7mUMCC5cvgp9Bg4Tjuc7wioiM7g6LyskWClhBkkCaPk6yAHSAiHWAh999JFSBRAxYoQQe0ZvHyxcBQCY9X/0+Amo+ywhLRAaLfDPG1W+Lkqk4D89de4jRwJCa9XUtoPA0bOOdgwsCaCoBUCSADq/q1bZf/2M77NnxeRRQ0A5sE69+qNP1w6oU61ykP8CrFy3EV36WDtlvjjYj0ULYdzQAV5detjYiZg25xfTNelM01HV69u7OsDvF/5QHO4v0n6OOZMD2gusHPEda5fh0xTJLe+tWIXquHL1mnAcSd1I7mZE3hLlcOvOXeEcVpewysQK5EogZ4IIosADxwUmAPDy5SsMGDEGg/p0tzqaIk9Ys3IFJ+fdbOKy1etBHgkjGLChQ65HaA0AtO7SE5u2ifkd1iycg6/Sf2FqV/ImkD9BhJAcAPCET8Ty5ZIDpAXCmQWiRYuKWDFjguoA4QHhKgDw7NlzsG9OQlrAzAL3HwN/3wYe+qka8dSHjxcLSBQfiBRRPCt2TCBOTPE1asFTH/7hE+DNO4BtpAnjAimTAkmcyc6VRe4+BF5/0JDXr/rIDzj0qypT92nSgCu3HwDnrwCPeeZ3QJxYQKZ0QFKT9XkW6tY/fga8eQMkTQSkTQkkTuB8D7fuquc24u4D4NBpoG45x3unvN6la4Dfc4D6GiTA+za9+m8R/M/+FPjvPZD8EyDtpwCdZrvg/Zy7BDx9Djx7qQZH4sYG0qQEUnxivoooAJD5S6CUhQzg33eAS38Bz54DL14DieIByRKp+13525kDwG4A4M+/Aa5N8FkmjKe+I6lT2LWEOu7JM+CvW+o7R5VTvsd8J+LFAWJEFa8VI5qzzbnGH9eAl68BXo8SGXj/Xr1f/nfsGOq67oLOUYmKNdwi2GP5LYMAZavXQ64c2UHm8uDA4WMn0KRdZ9BJCypkypAeS2ZPRSSzDyAPD0JZvRKVaoLl6mZgEIBtB8bssHE8Ha4ufQfg/bt3WL1wNtJ+ntphSNX6TUF1BRF6dGiDBrVdk2TcuHkL+UtVFM4nod/6JfOEQYTla9YrrPgiWJV0a3NqNWkFPncRWKbfsnF9p0uBCQDsP3wUt+/cc2hnMHs+DEgxc8VnZBc9fx6CJSvXOAw/vnuLU7tBaA0AMAjFoJMIVi00rqokGKRisMoMvq4AcBXYyPVdNsyz2Upj9z2R46QFwpsFwlsVQLgJALx9y+y/7P0Pb7/Qdu+XjtLOI8DJ39UZ32UCiuQC7twHZq4MWCVxfOCLVI6rpk8DJDA4rNSE33sc+PUCkC0jUOwDn9m2Q8DRD9+D06YCCuVwdrxu3gWu3QKOnwOev3S+g1ql1QAAr205ADx+Ajx9ATDYoEeerEDebAE/ef0vsO2AGmB4/gp4YVjbOJ4z/7yhBkTIlm9cn9dJbkeSOzqbPAudRQYqGFjQo0Qe4NsMAT+hfTiezip5uoxrF/0ByJ7R9dOjA775gOqk0v4Fc6gBBP7/loPqGRLHA0rkBZIldl7L3QAA7bZpL3DznroWHfPcWQC+E3/dBnYcBlhBwH/r4SoA8OYtcOSMWomQIC5QuSgQNQqgryRg8KlITiBVMuu3mRKElCIkvvgMqFRUDVTMWKE+G4JtblkMSbBUyQOCJa9eq3b9/bIa1GDAiQEA4uI1YMNu9Xll/Qoontv6TMYRJJ8jCZ27YD90/HjxcOv2HZw9tMvd6V4bT0WC+i3bg73hvkbK5MmwYv4MhfnfF5i9YAkGjjBn6df2ZK9+i4Z1kTxpElBujwzrd+8/UAgS5yxciktX/lSGDujVFdUqOvfL37v/AKWq1lYq8Iz4+qv0WPmL6z726XMXgJKCIowfNlDhGzADnWRWb4iwbsk8pE+X1nQu7zN7gRLC67m//86h0kE/6MWLl8icu5DpulPHDDMl+KMyRuniRcAAhRWooMEqjrWL5zmR+JnNJSkg2zI0mEki1m7aGoeOGjRNP0yyS97oqsrErtwk24TYLmQGYwuAq88XvVSkcT1yQ7Xq3EMhVhSBbTmn9hkYXnUDV6zdgK59zat0Astd4qo9geopR3aI3/ELly47cYtYvVfyurRAeLVA1KhREDtWrHBRBRBuAgAy+x9ef52t75sO0qyVqlNM0AFrUyugtJ2BAWbeNeTNCuTROdbGHS5fB9bsAOhwp0wC1C4TMILZ9FGz1Uw9wXajxpVVJ9qI+4+AaYKEQ40PPFcMLtDpZSaWmLdWddb1KPw9kCMzwIw9HcN82dRqBmLtTuCsIwE7zO6N97Rkk/MZGQBgkISZ7wI5gOhRgX///75nrVKDAnpUKAKkTw2wSuDU70ChnAFnX7RBDTboQceTDrUIvM9lWwE6q3RoG5QPcFI5nudZrPs+xKw+s/t6uBMAYFBh9c6AwAZt3rgKEFlXFWLcU9vLLABA+yzbotopamRVKpDvnoZ5awIqAvgzOvN06kVgsGPOGuDew4CrbesEZPxPnQc26vjQvvocKOfY8us/ceF69RkRXRoAEQ2VLwyAzFkFfJkaqFhEfB6zn5KUjeRsgRmPW3sAACAASURBVAVLzOmABRfoGNZv0R7nzl/w2RHYH79i/kwHeTlfbOYqO+/Ofo3q1ES39q1MpzCLzmy6CCTRI5meGZj9ZxWAEXWrV0HvLu1dHpMVDhVrN8TFS1ecxlUuVxqD+5qrFFASjuSDRiT5JDHWLZ5r2nt/9vfzIEGfGVxVPdjt/+faq9ZvQufe/ZUgBoMZdkBuiTZdVV4NolPr5mjWoI7TVFftE3b796kAQSUIEewqejDAwUCCGfZtWg0+Dw2aTczG58mVQ2mnoUOvYf+hIwrZZpXyZVCtgTnPBrPszLYTJ0+fVapntP935aBz/N5Nq5FUd047z0o/xkoFo1/3TqhZJaBKhsohA4aPRZECeVGsUH53t5PjpQXCpQVY/h83bhxQjSisI1wEAN68eatk/9+zflVCWsBgAaOjlSENUF6XvGEp9C/rHCdVKa6Wqhtx7SawYH3AT+kg0VHSg440HWoNLMGvX178WMbOd64CKFMAuPNArVDQg47kFANHEcvhm1UD1u0CyhdWe/Y10Gnk+uQV0KNlDXFLw8Cpzmfk/T14AuT+1vEaHUg6knrQEa5eUq1CqFTM8RpbBiYYpKjpFLeo4cx3wPucsTwgiEI7sGLDiNmrgFsfsvW8Vq+cYyWA3QAAKzLmrHZcnc4znWgjeC5WChjvu1lV5/udows65fgaKJzTcczBU8CuowE/47NsUgWIKZCrZcDp3OWAsUkSAA10FdOsFuGz1qPQ98D3mR1/duQ0sP1DBQP3YSBMBJ7rxh3H4JZ4ZMBP/7j8JyrWaYRXrwJfPk+ivOljR4A9e8EFsvJTIYDcBL6AqC/bF/swmNGkbWecOmPQxHRjMxLCkRjOCgeOHEPHnj8p6gB6uMqmm5G6tW7SAG2bmysZ6NfnPXbu/TN27z/odEQzDgI6UPlKVgCz+Xpk+Tojxg4d4NKZ+3nYaMxdtNTUHJkzZlCCOyJQ6nD04P5WplSuHz912t9hpTqEnVYAfYbcrPqCWfDqDZubnsFV24U26c7deyhVtQ5oRzOI1AeMYxlIYUDFDF3btULjujX9L/N5laxSCzduGaLhugXI3VA4f158mjwZzvx2Hsz6sZKEMFMQ4DV+3pT7sTge+/kpUtJTxgxTiCf5WVChVkP/ShjRWbu0bYkm9Uw+UG08bd4XlVCM0ob6qflz51I4Dp488cPqjZvRq1M7MMglIS0gLWDfAlGiRFaCu2GdCyDMBwD+++8/MPv/4qWgltr++yBHhlELiLK2xvJzZuuHznA0APuzmxh4yJjxn7wooNSa2dwOdZ0Nt3m/WlKvh1bWbxw9Yxlw1/G7MlInVx1pEaYvd8wCcwwDDJWKqJlyI1ZvB34zJMZ+zAtkSe88dsQs52BBxrRAWZPq25Gz1SoIPVg2z0oAfeZcu04nm862HtV/dO6BNzrZHeqpGXQjWFq/XdcKaqzGsEMCyGc/fZna1qCH2Z7cj/vqIaoAmLsauKG716ZVndtIyGuwxsBllf874AdHri7lbJMNFfVsn+B7rMe4BWo7gAbR+6nP/nOc2X2yBYBBscY2SeKf+D1F6Wp1vFo2T5b5uZPHInEiE7IL8a+IV3/Kvy+DRo3zqKXB1UGs9Mq9ehMfFqNjvmbjFreWTpcmNYb81At0JO2Czn+nXv3AXnc9Jo0cgqIFHQk4zv9xCbWbtHZwIhPGj49xwwbYJifU7yFqeSiQ5wchp0TTdl2cgjvMlDNjbga/p88wasIULFim6xszGczMMYkLU6UMIPkgkSLtYtdRNEoUZs70leLImmWajfKPW1YuwuefOfa0sZR90Mix4L24ArPudDBF2WVWe/QaMFSRg3QFZuE7t20Bkjgawbm9Bw4zbUPQj2/RqB6okqGpQJBvgpUtdtCmaUO0adbIfyjbHtj+4ArkxBjcp4cSEGD7C+/VjOPC1TntnE8/ZvP2nWjV2Zrvge1Sw/r3QcG8hj8C7m4ox0sLhEMLkAuAVQCRjOWPYcwWYT4AIHv/w9gb6+Xb2XUEOGho+atQGEhvyO4On62WtuvRqmZACTt/zsw0M7EktiPSpQIqGzLd/Pnuo8CBU45rmfW8izLKpfMDX5sQGS/drBLU6UEeAPb3iyA6i8Z/YBw/YrZKKqeHWeCCY8idwPYAPUoXAL5OJz6LMYvNUex9/+7rgPFGp5gkf3XKitdjmwDbIvSgw6q1QNipADCWznMt9vw3MnF8z1wE1hmU7YwBAFZecMx5tW0a0aMB7QLk7v2PKwpOGatTOJitIBv2ON6nKFBAHgC2guhRs5Qjt8CYeQDVHTS46vPnPfBdtMKbN29Qp1kb095aq/murrOMeMb4kciY3qRXJDCLuzGXpGp0VrxRZeZOZtuNI9oayszv7AWLTWX7tEWYBS9VvAhYgu8pmL1evWEz1m/e5k/O269HZxTOl0ex49Zde8Cyai0DT4eZspDFChdAlMiCiJ/Ng9x/+BAkbCMvAKtSCAYBOrZuhpTJkuHoyVOYPHOuv0NH3oNyJUugYpkfFf4DEVhh0KXPAOzad8DmKQKG0ZY9OrYF//3LkuVI/0U6ZP1G96FnsWKaLI6lQ7FixkDZksVRME9uZM/6jcK7QN6MtRu3gM49s1qVypVGg1rVQI4JDWx1WLp6He7eM3xoW+xPcrz6NauiVtVKWL1hk8JJoNnVrjHYw16h9I9gNp+ONPkeWGLvDliVkC/X9xjWv7fimLNqoP/QUaaVLbQ3K0hErUQktew9cCgYuNSDwRIGG8r+WAwHjx7HqAlTwaCKOzCe0525HMuWir6DhoOcBSLQjt3at0a8uL7hDXH3vHK8tEBotEB4qAII8wEAlmnJ7H9o/PULmjPPWhHgsGs7irLO4xeoLPN60PEUscyfvqiWbrNE3Fimz/m7jwEHTjquxYw7M+9GiCoAmHFn5l2EVTtU8jY98mV3LtHXru8/Cew55jhe5GRyhKgCoE4ZIEUS8VmMWW6OKlMQyGRy9vV7gNOGluqc36g8BxrmrwWu6yo7M6YByppwbbEfnhURepCMkaSMhJ0KAON+nPdVGqCcyZ7uyADyPlgNwiBzfUH1tCgAQKLApgafS/TMSc5H510PZuzZzqKHMSAjet8+TwGUKuCsIED+CLNnqe3BDDkJvEg85iuwV2/88EHBnu2iZjrJ1VgO7CnKlCgKZv+DGzdv38Hxk78qGdzLV6+BbXQsLc7wRVpky/INyE/gTbAH+68bN3Hz1m38ffOWorKQPFlSpEiWRCEezPJ1Jp9UerDC4I9LV5Ry8Ru3buH23ftIEC+esm+ypEmQJnUql9wE3rQB16LM5cA+3TzuP6XDev7iHzh26jQePnyk3Bez4ilTJFPsR4c/W5bMDv3v3r6HkLYeqxF+Pfeb8pz/ffMW2b/NjLy5vrckWWTgZO2mLTh09AS+TJcGLK9n0CAkgNUZ23fvxW/nL+Lq9etInDChUklSsWxJsEJGQlpAWiDwFmAVQGCCzYE/gW9XCNMBANn779uXJyysPmkR8NgxyI8aJYHPDLLUExeqjPV6NKwAfGJSfcwsL9fVss36eaIAgJnTLaoACLYAgKACwFUAwMitQBu4OrsoAJDrG5VcUIORh4Dye3RQRWD5vr7MnmOo4KBVFNipABDxHuhVHYz7uhMA0ObyjMkFKgWiAICoL3/RRoASgnqIAgAiokVjtcvmfcCJD0oY+vXYYvH9N0C2DIA73DjM5JHB3ddgyV7Xdi3RsHYNX2/lcn0ybtdr3tapx93OoehcLJo5GREiRLAzXI4JgxZgAImtEBLSAtIC0gLSAsFrAVYB+EqBJ3jvTN09TAcAZPY/JLxiIfsMoqwoCQDpkOshagHoaa/F0H8ZEgTevq8SAOqz2BzAlgM6Y0bICoCACgCSDU41kBx6KkVHO1tVADx5Ckxc5PxMSHjIqgoRPAkAGNe5/xi4cl0lE2TLgx6U42traBdg+T/bAPTInx34wUDMKGrJIDkhWxQ0MGjFoJgZokVRAzJm6gz6eQuWrkDfwSOC9AOARHQkpAtOkPysQu2GoPSdXTB7R1I4b2fW7e4vxwW/BdjPT0nF7h1c958H/0nlCaQFpAWkBcK+BcI6F0CYDQC8e/dO6ZHivyWkBcwsQP11OoJ6GDXrec2YCaa+fCMDCaBoDzpxLMknaVqGz9V+a1EFgAwAAFYtAOQ2IMeBHtSpryqW6bZ86a0CACIlAy5qpjrAa54GAJ69AH6/Ajx4rL4jbDMQVQCIAgAiu5Ddnyz/ekxYBOhbWiN+DHQJ4L7yHyriPTAak0SUFYqKyRw5lmzrZJb3Rk+85YM0DPg+e1ZMGzM8WBUCzl+8hIp1GuLffw0SG4KbodO/ZtFcpdRdIvxaYP2WbYgUMZITEWL4tYi8c2kBaQFpgeC1QOTIkZQqgLCoCBBmAwBk/n/+4kXwvjly9xBvgTfvgJnLHTXrs2YAiucJODqJ7Jg91cNMBlAbc+EqcOiUyppPIkB9llW2AIhfC6sWgD+uAcsMJOUJ46rSeJ7AqgWAz3DFVueVRQEi/+f+J7Bim+MckQqANoIVISSEZHUIZRr17QysFKFkpB5m0nxG9n6jUgQDUKPmOK7lKpBx+DSw44McoJltkyYWcxeQfKt6g+Zg/3+NyuVRvtSPyPBlOlz+8yqOHD+Jw8dPgiRbvkTaz1Nj1oRRDvrgvtxPtLZRb91s/2Vzp4eY3uKgtpHcL8ACPw0ZiXbNGynyUxLSAtIC0gLSAiHDAvHixfWYlyVk3IH4FGEyAEDm/wcPHypfQCWkBawsQI10kr1pUm8xogItawIRPlZn0hGiQ6TByEyvX59rrNsV0HtuLLHmWJHygKwAsK4AuHUPmL3K+Wka1Risnrd23aoCgIR5bBExgqSEJCcUwW4FANUUth4EqBpAiMgRRZl9UQUA51OhglwAes6DtnUCiPuMWX1jkEt0L7T3loPALYM0o35smQJAJp2qw19/30ClOo2RKGF8TB830lSOjNrbrTv3AMnmfIWQoBBQrUEzRavdDBNGDELxQgV8ZQK5biiyQOsuPf216EPRseVRpQWkBaQFwrQFokaNEiYDs2EyAPD8+Qs8e26gbA/Tr6e8ucBagJUAJEDTHDKthPrmPWDOB6czfWq191ufzdfve+u+6jCSAJD4LBlQo5TzyUQBAEkCKA4A6EkAWSY/7hdne5LUj0EZd2FVASDiHOAegeUAePUamLsmoOokckSgUwPn01+6Biw1VDyYVQBos6noQGUH4svUQMUiatk/JQBf/6u+k+QHYPbeCL/nAGOmcQwE76xO2Hsc+Fvgq2f+Eij1QbqdUmgVazcCs+9TxwyzfByUdxswYjSWrV5vOdbTAWRAHzOkPwrl05X0eLqYB/NEuvPaMh1bNVO0yyWkBf7591/0GTgMQ/v1ksaQFpAWkBaQFghBFiAXQPx48RBBywqGoLMF5ihhLgDArP+Dh4/w9u3bwNhFzg1nFth+WJX5K5pL7b1++gyIE1t1iOjwU36NjporGHusRX3YnG+sKODPZADAOgBAO5GUj+R8evC5kBiPcnpWOPtHQMbaKgDAtUbOVh1nPbJnBIr+IN7JTgXA6h3AbzqpRkpJUlLSiIvXgOVuBAAO/qqqAVDa7+YdNcAQIzrwv/8B8WIDbJeIGsXcQiQAvHgV4HsrAiULT/zmeEUf5KIM3vyly5X+e3ewZOUa9PzZt8znJFYLDoWAW3fuIm8JZ41H6tlLZ8+dtyRsjz1w5Bhu3LyFqhUEHwRh+9bl3UkLSAtIC4R4C0SLFhWxY8UK8ed054BhLgDw/MVLPHtm0GtzxyJybLizgCajVrsMkNJDHi6WSc9e7Wi67zKphHFGMNhwxFAVLFsArFsAaEdmt5nlNoLEeZWLupao27QPSJVUVVwgrFoAOGbtLoBBAz0oEUmpSBFOXwTW73a8YuQAMBJKJkkANKjovBqd8eUGDgKzFgDNOS+VH8j8hee/wgvWAzUFVSvaisfOAVsPBKxv5BrwdGfqwDfv2B2vXr3ydAnLedUqlsOAXkGvEJCj0I8KIa2GnN9lw/yp4y3PKweEHwuMnzYLxQvlV6pnJKQFpAWkBaQFQpYFSALIKoCIEcOOTG+YCgCQ8Z/Z/+Bgng5Zr6o8jV0LnPwdoGNIxI4B5PsOiBU9YHacWOrPrSDqF/80KVCrtPNMYSbVxKmcsVyVg9OjbEEgY1rxiVbtUFUH9GDbAsvWRRA51GbVCCNmA+xd16NOGSCFSdBk3hrnsnFXZ7ciAeS+zMZTCpC8DUYkjg+ULghQoUGPv2+rzn6UyI4tGXYqAO4+UMvn9WClQRdByT7HUKWAvft66AMAbDUZNsPxeqRIQLs6AFn59aAE4BoDV55ob71aATP8+bKpFSsaGDQwa1sx2pAtFtVKAInii98X/pTEiCRIJMyqXMxnm18hSWDd5m1x9959T6bbmhPUCgFUAciQI6//2Sj3t3rhbMSIrvuQsXVyOSgkWGDZ6nWgXJ8RGdN/iYL5cnt8xJadumPiiMEezw/qiaxWWLluo3Db+rWqIWYMG380g/rQcj+vWWDcFMMfsQ8rlyxWGJ9/lspr+8iFpAVCkgX4dztmzLDz2RamAgAvX72Cn17nKiS9OfIsIdICxnJs0SHpdLGEOm4sIF4sgNJzRqeXfd2j5jrPLl9ILe/XcPQMcOcBcNag7644gbXUMnaSryVNpM4YO9/Z2WX5OcvQRTCywXOMqx55ZnOZ1dVDlOF++w4YKvib70oNYfLiAGJFbX1XzPMsd2fZux7Umy/5ocdc+7koM66fE5vPKAVABVCy7DOAwkBO/fIAdew10Lmmk63HF6mASsUcfyYKqrDvnf3vetCWSRKqVQN60CnvoGv1Ftkl61dAcZ3/wHskoZ+efFJbk/fB9+PuIyB+bODAyYC+f/FboRJa0gbKOxwH+Dw5wOdsBIM2+B/AwI4Z9p1QOQGIJpWBhIaAi/lM6ysM4DZq3RHnzl+wHuzhiDSpP8PcyWOROFFCD1ewP+3CpcsoVaW2MoFSQqsWzJJyf/bNF+JGVq7bGKfOGD4wAVQpXwaD+nT3+LwMfvG9DC04dPQ4ajdtLTzuno2rkCzJJ6HlVuQ53bQA+bWy5CkinMUgVrFC+d1cUQ6XFggdFogQIQLix4sLcgKEBYSpAMCjx4/xjzFFGRaekrwHn1lARMhnZzM6U8x+kk1dw5odwDlD9p3XvvgMiB5V7cv+MT8QMyowboHzLnTOkicGPv8U+Opz4PptVZ3ACLPKgifPgGnLAkgItXnM/jasCBgrl0hWOH05wN5vPdhTT2m9WLpApygbzTnUqy9XyPmMIulEjmKLBVstjGBGn5l9Y789qy8aVwYiR3KcceYPgJUUGuGiq2dGm1YpAUSNHDCKARvaylhJQGedTi2z5hpekrRvtWMwg8+zQYUAG5FAkk45neFZBslIrsNKED43gn30PLsRyRIDyRIBrCbJnkkt5Z+wACA5n8PziaTancEMVnecvqC2T7gLql18mwHIky1gphYUcRWo0SoAzFpc3D2HcTwJ0agQsHOvrtcgsIsa5geVQsDWnXvQomM3RIoUEUtmT0WmDOm9fCdyOXcswN97VzwYVmv5KgBgtW9Iuy4DACHtiQTdeWQAIOhsLXcKeRaIGTMmYkTXfUEMeUe0faIwEwDgl8bHj59I6T/bj14OpAXoQC7epDrbnqDQ9wGkafxyST4BZp2N+PIzoHgeNRBAiJxAll2TzT5CBOD8FYDtCcy8i8By9yzpgQyfAy9eAb//CRw/B/AMIjC4wCxzhtQAxTF//7C+0fnX5vJLcraMKnEcieV+dZGQZf89HVL+c/8RcP5P9f7emPBw8uzMnrON4eWrD+PPAc9N2r8ZBODZ2buvZ6hnsc+eE849+to9cCzl+ujkauD9koCP5xO1EXAcHeusGVXbJoijzqQTvmyzczsG2fQjRwByZ1WDG7cfALMMLQPa3qzaoJIEq0dE3AIclzQh8GM+gDYi2L6waAPA1gENdNzptOvvS1TNYPd95nv044cq9d3H1IoCgtUXbInhfsSrfwBWsBw5o+7NVgM7xIt2z6EfRzLXwaPHY9b8RZ5MtzUncqRIGD98EArmNWF0tLWK60H1W7bD/kNHMX74QCn35wV7erIEP7s0Ho9oUVVlDE8hAwCq5WQAwNM3KPTPkwGA0P8M5R14bgFWAcSLGwcff2zo2fR8yWCbGSYCAPyy+MTPD69f/xNshpQbh24LMHO//4RaNs5MujvQSrK1OXQuKQlI55Ys6WwB0GeUtXHM9DJ7S4efzpZW9s+SdbuvMoMGHEsFAzvQesHJEO9t8Pxk6GfG3A4SxVP165/YPDuDGPqqBG0POue37wFPXwDv36tBggTxApx3/Vk41qgiYHZWBh5Y6aEHnQnK4VGSkFwRvGe9I85nR94G/ozPhs89iq56gf+dOIG64uXrKl+A3zO1dYDvCQMuRjBocfSsGuj5Op3agiIC1SvovHPcIz87TyBgjMbN8Ow58Oipqn5x76Hq9LN9gJUZkSKqLQefpXCspnBvJ/dGUyGA8mjv+GB9AJbydWnbAo3q1PT66lr2v3ObFmhaX20DkAgeC1CelZ+3aT8F2LbkKWQAQLWcDAB4+gaF/nkyABD6n6G8A88tQDLA2LFjgRLDoR1hIgDw5s1bPHz0SGb/Q/vbGEznZ7b98FmAmvPsASeYHaZjxgw8nZ/nL1Snig6bMWvuimQvmG5JbhtMFmAVw2M/gNJ+QYmrN4DDZwCy8uf4Wt2ZgRgGO1iJwfeY7zP/YaDASCzJwALlA0MiDh87gSbtOuMlI2o+AuXX+vfsgo+91Nv3+p9/UKBkReTLnRNDfurpo1PLZe1aYMU2gBKdaVMBVQwcH3bX4DgZAFCtJQMA7rw1YWusDACErecp78Z9C0SOHAnx4gqyNe4vFawzwkQA4OnTZ3jxUkALHqymlZuHdAuw/H/hBpVsjczxjSrbO7GxfJ/l/RWL2psrR0kLeNsCGkkhiSQ717e3OqsPlmwKGMuWg0aV7M0NjlF/XP4TDVt3EDKwe+s8eXLlwIRhgxDdC/19lDOcNucXtG3e2FvHM10nsH3tPj+gYAN+9nraPuLJ/Wq8FbICwDtPWwYAvGPH0LiKDACExqcmz+xtC8SLFxdsIwzNCPUBAEr/UWOZ/5aQFnDHAnoZOFfa7qI1xy8IKLsvkEOtHpCQFghqC5D3YcsHrjy2K7Ssbv8EesUIcjJQ2SAkI6gUAmZNHI2knyQOdlOwCokynSk/Ad79B1z9G8iRWeWHIM/GmYtqRUfc2EDebCpvCFtUyGFRKCfweQr1Fugwcx1WMLHN5MQ5VdWEz5yEn58kVFtxdh4FokcBqHL063kgSwaViFID51MBgi0hbCViRv3TZGrVSczo6ppUNyEPCHlBWJXCFhhWpLBq6sTvaqsOeTLqlgMePQZ2HVVbZBpUBEgcyjHk+njwWJ3zw7fqGXmv5C3h/X6THvgkgdpCc+4PIFECoPgPjtKVVKlgqw55N1gJQ2lUymWmSwVU/lABoNmX5Jxv3wJ/3gByZnYtgSkrANS3QQYAgv3jIdgOIAMAwWZ6uXEIskCUKJERJ3ZssCUgtCLUBwCev3iJZ8/cbNoOrU9LnturFtD6QrmoXqvdziZ6KTd+eU3yoa/bzlw5RlrAWxYg+z95JDT0bGp/5cUb1XYAwihXaX+VoB356vVrtOnSC7v2+U4hgDI/M8aP9Iix/96DB0iUIPAfBsyQT12uqkLw2RAb96pkdrXKqD/XytqpHpExjUraqUlkRvwYaF1b5WpYulltXSr2gzpm6Rbg0jVVdpLkmsTslarD3aGe+v9UvWBlVLUf1UACSSinLVH5UTTOkzHzVL6J+uUAkmGStHTTPqBpVZV/g3wbVLHQnG7KVs5Ypq5PBRUK9rAvn5wW5MyYuUINZPAaMWMF8OIl0KgiwKKMiQvV/ZnFz/KlWs7PAMLBU0CCuEDTKuq8tTvVQIS+NYsSrQyEaGdR7LtUJeQk/wWxfrcaKKB9NT4W49stAwCqRWQAIGg/90LSbjIAEJKehjxLcFmA/EHx48VDBEbEQylCdQDg/fv3ePT4Cd7Y0QILpQ9IHtt3FiCxGqsANLSs4cgyb7YzWfHJ9k/I/n/fPR+5srUFjKX8NUqpxJNWePBElV0kQnL/v9l9DBwxBrMXfLgBq5v18Pr4YQNRosgH79DGGt37DcSufQdxePsGG6NdD9l7Ath3XFVnoEoDobUeMYvPoMC6XQDlMOnE1vkgrUknl84uUaesmt0fNkP9/xolAVY67TgMHD4dIMnJ7D+DC2/fA5U+tDJpwQU65iXyqGoU8z5Iknaoq0rp8f/5c2b4qUoxdr6arW+r4zscPVfNwDerCpA0mU48wTU18kwSTa7brQYlKK1JQkxiwx61okFTWpm2FLj/GNDLTzKAxUAW0aWRWlXAwAFBOU/KchJaEEQLAOw5plZFlMynErASx84BWw+o6iRaUMD4lGQAQLWIDAC4/v0Ny1dlACAsP115b+5YIGaMGIgRI7o7U0LU2FAdAJDSfyHqXQqVh9l1BDj4q3p0VgEw+6PJnoluiBmijfuA9/+pZadf60pkQ6UB5KFDvQU0x4U3wvLv2mXFCgjajbIUmg4XGf/puOXNGjpNQIWA3gOHgYFgX6Fw/rzo27UDkrhoCaACTZO2nXHqzDmvyf0xO80yeAYYNUJJZsOp3sHvGwwKaAEABnwY+CFIWDpytvrfzN4nTwyM+PD/WnBICwCw9L1W6QDLMSMfORJw6y6w44gqjao5zCyPpxwl0amB6uhrFVS5sgCfxAdWbgeo1EGnWsPNe8C7t0DGdAArJbUAAAMWDFwQJKkcNlP97wpF1HeYYEUC31EGMZj11wIAbLdi2xXBd5mtLAQDE0fOBshYaufkNY0DQLufKUtUWxb4DmAFBUECTwYQ2AKhBQUC7kT9LxkAeR2jxAAAIABJREFUUO0gAwDGNyP8/L8MAISfZy3v1LUFKAnIikFWA4RGhOoAAL94vTITPg+NT0OeOVgscPeB2lPLnlXK92VKCyRJpMq88Usrs6Xsa2W2izJ07EFlnyrLbCWkBUKCBegsMTh15Yb6nlLNImUS1ZmJGEF1duhQsi+amViWUGdKpzp8dnHn7j0cOHIMFy5dxt179+Hn9xQxY8ZEvDixkSB+POTKkR3Zsnyo37a7aCDH7Tt4BK269MALesc+BGX88ufOhezfBpB90Alau2kL1m/ZAZL+eVPuT8uc6zPlxtuzEwBg+b6WqS9TQH3mK7epn3f6tf95A1y4ojrfyZMAG/cAF646lsxPWBiQzWewlOX9LPOvX0ENGpCLgqX67UwUD1m+LwoAaK0CvD99BYDxfu0EAHYeUasGCH07jDEAMGqOKnGprwCw8/rIAIBqJRkAsPO2hM0xMgAQNp+rvCvPLEBJwGhRo3o2OZhnhdoAAKX/Hj1+7NPsTzA/G7l9MFmAmaDXr9We0QgRVCeJ/0QPnb/jwWRFuW1wWoBl1/zn9T/AR//78A5HVv/tTuDq7O/nsXjFGhw5fhLXrn8gDHBxYyTFKVowHxrUqoY0qT8LEhNcvHQF9Vu2w737D4JkvyxfZ1QCILfu3PXfr3K50hjct4fX9tcy1OyPr1pCvKzdAAA/x1bvUAM/Ob8BWPXEACYJ8oinz4G5a1RywSrF1Z8ZHWb+jAGkNbuAVElVojwS87Ecn9n5364Aq7ercxtWULP2RpgFANjBN2yWOjpPVpUHQAQ7AYADp4AjZ9TZXRuphIWi+9E4XNxVBZABANWeMgDgtV/1ULeQDACEukcmD+xDC1ASMG6cOKGSDDDUBgCeP38BfhBJSAtIC0gLSAt41wL8gj955lwcPHrc44UL5cuDts0aIcOX6Txew+5EKgTUa95WqU4IanyXNQvmT5uAj71YBqiV6fNeSucPaDVivz6dbbstAKwA4FrM2JuVtWt7kfG/VH7Vesu3ABevObLms+S/aC4xS76ee4A9/NV/VHkCCPJUUKGCzrioAoBjtHYCqipVKxHQ9sDgxK17wJep7bUAsOVAk7dsVR2IHUs9A+VeWeGltQBsOwQc/RAoKFNQrfoi9PYVvUdV6jXBydNnnS5Vq1gOA3p1DepXL9j2O3zsBGo1aSXcf9+m1S5bZoLt0HJjr1iA1VaZc39gJjWsOGnkECUA7Cn8nj7Dtb+uI3GihPgkcSJPlzGd17JTd2zZsdvpOv9WTR0zzOv7hdYFX758ha9/EPPfBPYZh1abmJ2b5f+sgPyYEfZQhlAZAGDPJ6X/3lK7R0JaQFpAWkBawCsW+OvvG+j200AcO/mBGMMLq9asUhH9unfywkqul6BCQNtuvbFzz36f76VtkPbz1Fg2dxpiRPcuERAd6qnLVBZ8gq0ccWOqPf7M0seOoZLfkQSPmftGldRxbPVg9QBRtpCqDkBOAM4jWAHC1hBm8Cml9+VnKhkeSfEo2cdgAxV1T11QlQNIolciN8AKR400kutw/+SfqOz75Bmg7J+2jmYbKgNwrS8+Vbkm6MjPXqVe5T0w+65Bf40/475RIqvVK+QyYPBg3C/AsxdqIEPjGdBXHpBokIEOzS4MZjCowVYGKmUwEEE+BZIjsjqGdtI6CNnaFSemqkzAs/H/RZABANUqMgAQZB8xIW4jXwQA2F7WZ/Bwh8/ujOm/xOCfeiB9ug/ROS9YQgYA7BlRBgDs2Ukbxb//MflHOpQhVAYAJPlfKHvL5HGlBaQFQrQF/vvvP8xbvAzDx07C63/+8fpZWQUwacRgJE+W1Otr6xfkfQwaNQ6zf1ns030UJzV+fKxaMMsnmSquzx71/SeAOx86G+hok3CPTjxZ/Omga+C1zF8Cu48FBA3YvpT7W9XJJaM+nV4jsmYAiucBNu9XeU5iRgPy5wD++w/Y8iGOwrJ8EuUd+hVgj70IGr8AAxJUV2FsnudkmwGVB8ijwiDDy1fqbPJS5M0OJNW1Cjx5Cuw9rvIKfPwRkOZTtcWAJIFsW7j7MGBnchkw+LDvhLoXQf6BQt+plQebD6h8FzkzA+k+A/YcBR75qeMYACG5Iu3CoIWDfb9VCQ7NIFsAVMvIFgCff7yE2A283QLw7t07lK/VAL9f+MPpnuPFjYPNKxaB//YGWnTshq079zgtVTDvD5g2doQ3tggTa7gK8kwYMQjFCxUIE/fprZtg9p9kgKGtCiBUBgAk+Z+3Xlu5jrSAtEB4t8DtO3fRuc/PSlbPl4gePRrGDO6PAnl+8OU2ytqLlq9G74FDfbZP5EiRsHTONHyVPmTLgJDPhI48s+ZsB2BFAR1jzSFnprt1TWsz3b6vOv/MqjP7z0oD/uzGHeDE70D61CqDf0gFgylRIwf+dDIAIAMAgX+LQvcK3g4AuKomoaV6d2mPutWreMVoMgBgz4wyAGDPTvpRoZEMMNQFAEj+9+ChLhXg/nOSM6QFpAWkBUKMBW7cuo2Lly4rbU2PHj9B1KhRlB7IFEmT+tzB/PPadVSu2wjsvQwq9OvRGTUrV/D5dnsPHkarzj3AckZvY9qY4SiYL7e3l/0/9q4C3Kri+y7p7g5FFKVDUZRWpLu7uxukS7qRrke3dHcrGIigqIR0SDdSv/9/neOVx3vn3NPnnvfe7O97H37emT171px77syevde2Xd/BI8Cuw0CrmnKJvuDCvHjetKuRDAZvu2IrcP4y0KlBaBNZZvCTHHK0QXgXkQIgr7BIAQjvT7r6/OxOAVi4fCX6DRmpOiB/K/ibYYeIFAB9KIoUAH04BW8VFskAw5wDQJD/GX8wRQ+BgEDAWwgcPf4bdu7dL+U8nvjzpKpxvGke0rcHypf+l57dxmlcuHgJ1Ru2wN833GHPD256g1rV0btrBxtno6zKiQoBfbt3Qr0aVR233Y4Brt0Cdn4LRI8ul/3z3YIfOgocPw3UKCGHzmvJn2cBOhPeSgV8ludVa6YWsNJE5WJaGsLH5yICQF5HkQIQPp5nM7OwOwJg845daNNFvYJK+5ZN0bZZIzOmhuojIgD0wSgiAPThFLxVWEwDCFMOAOZ38obsKal6hQgEBAICgTCEAH9UV2/YhFnzF+P8xUu6LQ+aNA4F8gY7denuqd6Qh/5q9ZuB0QeBki8KF8TYoQMQM8a/dPEOGXL95k00btNJMcfU6JB1a1RBv+6djXbzRHvm1jPQ4+X/gFgxZKI9M8Lw/wf/khMmiicTFEYUEREA8kqLCICI8sSHnqfdEQBM6S1aoQZu37mjCOqmFQtBslU7REQA6ENRRADowylkq7hx4iBOHHsJgc1Zoq9XmHIAPH32DLdu3QYdAUIEAgIBgUBYQIA59jPnLcKyVWtBpnqj8v2uTVKdWTuldtPWOPTDT5LK7FkyIVuWzFIZu4tXruDwD0fw4OFDO4dT1UWm51kTx0gEOk6KHRUCBFGUkysUNnSrRQBUr1Qeg/t8GTYmYYOV/iIA9m5ajVQpktswilDhRQT425Az/xeKpk0aNRTFi/xbS9SA8Sw326Jjt1DpWkP79UTVCmUNaPLfVDUCoFB+MK1LiIyAPweA2TWOCNgyCoAlAVkaMCxImHIA3Lt3Hw8f/Xv1EBbQFTYKBAQCERqBNRu3oP/QUWDYpBlhLeT9m9eY6araZ+rseRj19RSJjG/MkP6g1zq4PH36DOu3bMPiFatw5Jfjto6tpIyHhblTJ+Dtt950dCypQsDo8Qha+G+dPAOjZczwLlbMn4kYjKUXEmEREBEA8tKLCIAI+xWA3REAPiTPnr+AeYuXg/+SA6dyudLInSuHrUCLCAB9cIoIAH04KbVKmDBBmNknhBkHAEuFXL9xU9z+m38uRU+BgEDAJQR4S9J70HDpIG1FGCY/dax9bPa//HoCleo0QotG9dClbUtN006d+QuTZgRh3WZr89AaiHV0Oc9PPvpQq6nlzwePGmfICZAyRXKsXDBLKvsnJGIjIDgA5PUXHAAR93tgNweAm0gKDgB9aAsOAH04KbWKFSsm4scLwbhrXp2jPcOMA4AhnHfu/FvI11FIhHKBgEBAIGAegRs3b6FWk5Ygw75VsZMA6fHjxyhZtQ5ix4qJtUvmSSH/emXLjt3oMWAw7t03F8mgZ5woUaKAIZ8Vy5TU09x0m5cvX6Jei3a6yh7GjBkTqxfOxjtvpzM9nugYfhAQDgDhAAg/T7O5mQgHgDncwlIv4QAwv1rcxzAN4I033jCvxKWeYcYBQIKQJ6QbFiIQEAgIBDyKgJ2Hf05x5tejUTh/XltmO37KDHw9fTbGDxuE0sWVczj9DUTiwG59v8L+bw/ZYo+akpaN66NzmxaOjsEIjcp1GuP02XN+x5kzZTzyf/Kxo7YI5WEHAeEAEA6AsPO0OmOpcAA4g6uXtAoHgLXVCCtpAGHCAcAbG26smQYgRCAgEBAIeBGBa39fR83GLQ0x/GvN49vt620JPWdOX/4S5aQb/F3rViBtmtRaQ6t+vmDpCvQfNtp0fz0dy5UshjFDBuhparrN2k1b0alnP9X+dhNQmTZUdPQMAsIBIBwAnnkYA2SIcAAECHgXhxUOAGtgR48eTSJu9noUQJhwADx6/Bh3796ztiKit0BAICAQcAiBS1eugsz6Fy9dxoc5syNP7g+QM2sW3L1/H3+dOy8RG/1y/DdDZfcYRvbd9g22WDxr/iIMHfO1pOvo/h2Iraf4u5+Rjx77FU3adVEt3WSH0SSAmjZuJOLHi2uHulA6WB7w0y/KKOpu0bAeurTT5khwxDCh1LMICAeAcAB49uF0yTDhAHAJ6AAOIxwA1sFPkjgxokaNYl2Rgxo87wAgc/Ot23fw9OlTB2EQqgUCAgGBgDkEyE9Stno9PH/+HIP79kC+PB+pKmLpveWr12P1hk2ag5Glf8aEUZrt9DT4+POS0nuUYldUwcXLV9CodQdbuA7U5vBW2jQImjwOb1qIWPCHT4nKtUCiw+BS4ovPMXHkYD2w6mpz/uIlicA2Xtw4iB8/HpIlSaKrn9caceP/17kLkpOLa8/5cH0YTZImVUqvmatoz8nTZ/D4yT9IkSwpkiU1vg6iCoAMq6gC4O7jTify3Xv3kDxpUpCUNJDiVBUAN+bkxSoAxPOv8+el9+r5i5elqjzp3gzse1VUAbD+NMaLFxexY8WyrshBDZ53ADx79hw3bt50EAKhWiAgEBAImEeAYeQMJ180czI+/jCXLkU8FI6ZOM1vlYA2TRuhQ6umuvT5a7R4xWr0GfyqksDu9d8gTepUlvVSAQ+FzTt0w+Efj9iiT0lJgvjxJUdIruxZbR8jJCt0zmxZsXDmJESPFs3UWPsOHsKOvftx4eIlKerj3IWLinqyZc6Eop8VlP4yvJPe71jkKbhxI/RvIDcYmd7LYMpOPZ3Ik7Bs5Vps2LpdimLRIoCkMyBn9qxoXKcmMmd8T88QjrZZtX4Tvv/pZyklh2tx9drfocZjmc3UKVOgYN5PUKFMSem//Un1hs3x48+/hGpSs0oFDOrV3dH5eEk5HZmMeFISli0lrkbl+InfsXPPftVukSJHQuO6tRAzRgypzW+//6laXjVHtiyOleJiaVS1CylGflmVrTv3SDwrvueWzraQQidiypTJpfdHjUrlwXekPzn911kpjTak0CHJEqdGxN/hcMqY4ZJNRoVzvXL1WqhuZFTnu1JL/jx1Rlc02rgpM6R3Qkhh1F6n1s21hkGSJInxTrq3NNv5a8ALgxW8BNi4GefOX8AdjehmlsflvqJR3ZqWx6Zd/O5qyZN//kHjNp0Um3Vs1UxXecZM778nOYkjqsSIEV1KA/CyeN4B8ODhI9y/f9/LGArbBAICgQiKwNKVa9Br0DBpE7V+2XzDKDCUvlOv/ooHxWnjRqBIoQKGdYbsUKpqbXCD5BOzmzR/hnTrOwgr1220bKs/BROGf4VSxYoYHoNrtGPPPkwfHzqaolzN+tJBgsKb7JXzZ5r60d68fScmz5r7ny4jRmbPkgnNGtZFiSKfKXbr2mcgeJgNKZ9+nBvzp8lpHXbK5avXMGPuAqxYswGsHGFGWM6xUZ2a+LxgPjPdTff55+lTrFi9DlOD5iseKLQU8yDA+uPVKpZTbCoiAGRY7I4AIMFomWp1/4tSUgJ/QM+uqF210n8fTZg6ExOmzVJcpyF9e6iuodYz4O9zOvY+K1tFsQlTlpbMnmpa/ZqNWzB5RpAmManSAHxmG9apoXqY9zmpQ/bN/2kezJk8zpDNTkQADBkzAbPnLw5lh97fVTqh+Y53WlihZuSgvqaG+fv6Dcyavxj8PaJz1YwwKrBZgzr46IOcZrrj7r37+LBQMVN9jXZaMH2iK2V9jdrlVvtIkSJJ1QAiR47s1pCGx/G8A+DW7dv45x8R/m94ZUUHgYBAwFEEGFJfqFRF0KNPpn4y9psRHlqGj52I+UtXgClPPtm7aTVSWQz3pI0M/w8u5UsVx+jB/c2Y6rfPxBmzMW7yDNv1+hSSUIfVAVo0qmdoDNrElIvdG1aG6pc5T0E8ffpM4hn4Zv4spHszrSHdTOeYOnuu6k2/EWW8QR87dCDoEAguas6VvB/nxjwbHQC8Ifxq5Di/USlG5sO2vL3q0rYlihcpbLSr4fZTg+ZJhwhfqothBcE6sOzj2CEDQkUyiAgAGSS7IwAq1m6EY7+dUF2yBrWqo3fXDq997o/Dg5E8K+bZ/y4aO3k6Js0IUrTTrINy0YpVmDZ7HsgjY1XoIOnZpX2oCKbOvfqDDoaQUiBvHgRNMuYAcCICgPw05KkJKYxwWrd0niYsLTp2x/bdezXbWW1QqWwpjBjYx5AaHroHjxpnq4M8S6b30btLB8OOAEZxfVCwqCH7zTZeOGOSxIUUkcXraQCedgCQ9Z+bElYBECIQEAgIBLyEQO+vhmPJN6slkxievnyutQ3n/u8Oo8OXfXHn7l3pFvr7Xdo8AVp4fLN2A7r3++q1ZnFix8Z3OzY4EiJbp1kb6XbQSalSvgyG9e+lewjfpv3UkW9f6xPcObJ41hRDm6lnz55JkRubtu3UbYeehqwh3KNTW9SvWe2/5p17D8CaDZtDdectO29Z7JCfjh5D6849wEOVE9KwdnV82bGtI7ch3GA3atMRjKaxU7gW7Vs0kaIzIkeKJKkWJIAywt8e/gF1m7dVhHvPxlWaqRTBO7b/sg82bNmuunQswzl70ljwRi2k8H25fss2xb7bVi+VHFB2Cfeh+YuXB6MVQgpv+g5sWWvo+abjt23Xnti594BdJkp66MSkMyJ4Gk7HHn2xbnNonMhXM3fqBEPjO0ECOHj0eAQtWBLKjvfeTY+Nyxdq2tesfRfbcVQatELpkhj1lf4IAEaXNW3fBawQZLfwndSxdXM0b1hXN9s89xa5C5ew2xRFfYxOY5RaRJaoUaMicaKEutfHbaw87QAQ4f9uPw5iPIGAQEAPAszLLl6xxmtNj3+32/Khmg7PLr0HSJtdbnqtilroZ7/unVG3hnIoq9kxfQdqHtA3b99lOsxRz/i8/Z48ZhjozNCSMZOmYfLMOQiZm+yLWGC5QZYd1CvcRDVq3RG//Kp+Y6lXl1q7qhXKYEjfntLGwWkHAG/eRoyf7HiZ3RxZM2PquBG2lLX04caQ7Hot20ucC05J8JKUwgEgo2yXA2DekuUYOHyM6tIxEmP1wtmIGTOmYhvyMTAqQ0mUogasPCO79x9Ek7adFVW0a94Y7Vo00a3+9p07aNiqI8h74ITQecWINDpPKMIBYA/KRhwAjOwYNGIs6Cx2UujEGT/8KySIH09zGOEA0ITI1gb8/U6cKJFnqwF41gHAUNibt247/uWxdbWFMoGAQCBCINB38AjwBz64MDSQIYJ2yIk/TiLT+9YJ3ujt549+SGFqAVMM7BTe4PAm58c9W/H39euo37I9mPfolPB2iOGryZMl9TsEKzSc+PMkgt/yE9+yNeqhfcumaNuskW4T6fhp3LqjoXKOupWHaFimeFGMGzYQTnEAMJe3a9+BIOmYW8LbkIkjhxiKtlCzjYe/pu06a5IT2jE3EoS1atIAggNARtMODgASh9Zq0kp1eRIlTIA1i+Zost7ze8zvc0hhWg/fRXZJmy49sXnHLkV1h3ZslG769AjfIQ1btge5NpwWH9+L4ACwB2k9HAAk0Os9aLiuSj/2WAXpOzJ59FBNwkTBAWAX4vr1eDkNwLMOALL/37x167WcWP2Qi5YCAYGAQMA5BJhHF5IVneGmDDv1ivDwnbdYWVVzjN58a82rdLU6UvjppFFDpaYMJ+dNudLmXEuX3s956zGgR1eULv6FYhfm6PcYIJf0Y6irr0Qjbc34XgaM/qqf3qGk9S5RuaZupwaZyDOkf1sqYciqCzyQ+ErokfX6p5+PaYbcN61fW3KEKxEsWuUAMJKuQfLFj3LlxJtp5ZJ/qVOlxL179yVHiK/iAW3Um8e8elEQsmbKqBv7kA1ZXaF01TrgZluPkOzsrX/XIW3qlIgWLTrOX7yIS5ev4NzFS1JOOx0i/oT8DAuWrhBVAGzgACDje7maDVSZ21mFg1VV+B3SkhVr1uPL/splO78eMRgli36upULzcyUuFV8nn6NOU8n/38TzAFayci3FNAKl/mR/5zuV7xB+58iqzu8bv2d8h9AJpsTuH1wXMWB+fHjmAGAayJm/zmkuwYatO8CKCCElfbo3wXXUEjLba1U5aNahq99qFsHHYKRX1syZpHcTD/GMeKHD/u/rN3H56lUpremHn3+RIm60JEb06Fi1cLbfqjJMOyHfhJY8ffYMU1Xa8bdWTyWESuVKh5nysFp4WPncy9UAPOsAePT4Me5qlMewsiiir0BAICAQMIPArn0H0LRdF8WuJNcjyZ4X5NcTf6B8rQaqprDk2eaVi/8rq2XFZt+NesjKBWSRb9O1F/YceD3/3spYSn2LfV4IPTq2lZj8fcLD/8DhoyWSRgrJpHxl87hxJuO7EeE8yPavJYwCYbmy9zO8o9VUOtjPWbTUb/UAllRTKmFnpQqALy3Cn4G8ga1eqTzq1ayqO2x/49YdUmSMFg8En711S+ebLhNVuW5jHD3+m198aX+tKpVQu3olTftJbLZi7XrMWbhUOlipCXO9lQ5cNSpXwFe9I04ZQCsRADyEMJXCV31DCevxwwapOvWU2ucuXFyxnJoZkjsl/SSXJFO9kiwNmqb7XRKy7KiSPqY7VKtQFg1qVXvtfab2TPIdwugrRjmpCSO+lCIOwksVAM0X7b8NWnfpgS07dodqzmo7/O2yKjPmLsTwcf55WXjQr12tkvRu0lsmj06fmfMWYeHy0ES2wW3mJQSjZlg+0Yr4I3qcPHoY+HsrRB8CTOdMmiSxIoeJPg3OtfKsA4BesMeP5Y2bEIGAQEAg4BUEmLPK3FUlYRjolpVLdOXjOT0ffzmrvrFZOqpX5/aWTSF7PJn2f9gdmmmaypVSJiwPqqCAxFe5c+bAvm8PSbXrg8vBreuQLGkSU8OShI+5+P6kUL5PMXxAb6n0j1HZe/A7MExXqyZ0cL1mHQD7Dh5Cw9avM6qHtJes/ZyLHo4FpbnyxpEkidxIqonZyhks/cYScP6kTdNG6NCqqdFlkNqz5CLTLoyIcAC8QmvfptV+w/bVwtF9Goym5bDfyAmTMS1IuQyrUVJCpXUvXqmm4s2xXpZ66uRBnRU9/EnVCmXRq0t7U987OlmZ6x8yMs3feMIBIKNjhwPg+59+Rs3GLf2ur1EC25DK+JvWd8hIvxEBLCc7cdQQI6+vUG2FA8ASfKE6x48fD7FUeEzsHcmYNk86AMi2Si87qwAIEQgIBAQCXkKAP/L8sVcTp8rsGcVg+ep16DHA/0aAJDUr5s7QFWqrNv7z58+lUoM8NA7tp87Oz9uREeMnBSyt6/fv94HkWEaF4colq9RWJTUkhswP79CyqSW2X47ToGV73XXAzVQBIBt1ySq1VA8JxKd7+9ZSTXGrwnSHxm07Kx6cfLq7tGuJFg31l3VkVEvFOo1UKwMxDHbCiMH4vGA+S+bzdrpJu8660z2qVSwH1p6PKGKWBNDfTTqxM3t44XenUOlKis8FOT7oVDArPx87jir1lPtzzbn2WkL7ilWqCUZEKQkZ3b/s1A6slmFFmJJDjhLyDOiR8FIFQM9c2UYtAoPvi+njR+lVE6odLyxLVK6lmo7BWvB07NSrUdX0GME7srIPK/yoSZ9uHV+rJGN0UKZD5chfRLEbnQv8ngrRjwDTABLEj29pf6B/NP0tPekAYMjmnTuhiav0T0u0FAgIBAQCziCQq0BRsBSSP2FuefnS7pTbUbNjyqy5GD1xqiYIzE9fv3SeqVsnKt+2ay9aduousU7zVtefMES8XffemjbZ3SBunDg4sk+5XJjWWOQx4A29ksSMEQNjhw7AF4ULaqnR9TlvXjr27Icde/ZptjfjANDaODLPvWwJ7VxYTeP+bcDvCWu8nz1/QbWLEQK1L8pXU9VFMkg+g740D702qrUj9wLLi2mlGrA/UyUG9/nS6pBhpr8/BwDJRRlyHlL89WFbq6VUm3fopvi94XPBEn1mpefAoVi2KnR/IySDdOyxzKuS8N00afRQkNPDDuE7hO9YRoBpCasEzJkyXqvZa58/ePgQOfMrc66Q/4WOYKOiVgaQaVQbli0wqk61vaoDoFB+TB830vQ4ZPufu3iZan8nqu5opaT9sHuzdOg0I/4iAMyusRk7wksfpgEwMpCOIC+JJx0AIvzfS4+IsEUgIBAIjsC7uT7VBYhVojNdg/hpxFxE3rrrEbPh2NTNTdWBQ9/j6P4deobCkV+Oo3GbjoZCVXUp9tOoYN5PTJVVJNlWoVIVVTXPmjgGDP23U168fIkKtRpokicadQAwvSBvsTJ4+lS5LFWzBnXQrX1rO6ci6Tpz9jwq1G6gmg7QsVUztG7aUHNcf6kLrLe8ZeViiSzNTuFGuGjF6ppxe5H5AAAgAElEQVR1vEUEwCvUlULueQNOtn61FBfyXKxbMhcJEyQwvXx8B9Vv0U6xP0uq8h1gVMhXwEoqSjf3jerWRM9OyuMFH0frHWKEQ0Cv/XrfISICQEbUSgQALyw/+aK0Komo2d8erbVmhDQjrPZ/e0ixqd73qlJnEQGghb6xzxklmChRQkSLGtVYR4dbe84BwIeanncR/u/wygv1AgGBgCkEsn5SWBf7OPPN1y2Zp7s8lClj/HTyleXTq7dzmxZo2bi+3uZSO+ab+sL/SdylV9yo3x7cFrM3MGMnT8ekGUGK0zJSE1ovLr52p878hbI16vstg2vUAUBW51FfT1E0hWRps74e4xhREfOTSZzJ9L6QkjRxYhzYulZzbN5qMoJESb7s2AZN6tU2CrOu9gcP/4B6zdv6bSscAK/gCekAYKWGSnUa4c9TZxQxJOnd6oWzJQZ0q/J52SqKJI5mUwvUKgxwQ7934yrNEoWcjz9+gtrVKmNAD2VCWatY6HmHCAeAjLIVBwArg/QfNlpxuRh9smnFIt1kf0bXnFUl8hUrq7gf4Y0zI1/M3DoLB4DRldBuTz6duHHjaDd0sYXnHAAsP3Hr1u2A5Ym6iL0YSiAgEAiDCOhJAfBNi6R0C2dMAsM87RSGHLZr0UQqLacmvtB8I+P66kbr7TN/yQoMGD4aZsptMdKL4fW//HpC73Cm25klAstXvJzi7S/Xkzr1sjibMVyL7M4oCWD+EuUVqwnEjh1L2iiaJfzTOzcSRbLigZJo5ZX6q19thIhNr60h25G8TakUo6+dIAF8hVhIEkCtUGWGoDMU3Q7xdxj7ftcmwxEGanwvnxXIhxkT9OWMf/pFGcVyn6xSwXcI04icEpJl8j2iJoIEUEbGCgmgGkEk9S6eNQUffZDTqeWV9KqlT/CzEQP7gFVpjIogATSKmHZ7RqmZIQjW1my+heccAA8ePsL9+/fNz0j0FAgIBAQCDiKgVnJKbUjWO2dNa6uleXz6fURaZO/3R9ZGIrNyNY3d6PNHavGsyciZLasuBEmORZKsn/ZuM3UYfvbsGViaaefeA7rGM9OIN4sMDzcqDK1s0EqZLb9ujSpgVIGTcvvOHXxatCxIsqgkRiIAWPqKOCuJG3PhuOcuXARz+P/3v/+FMoP1zvkdURNW3WD1DSVh+T0ewJ2U4yd+R4Va6mkKIgLgFfrBnW1k5ucNuJoM698LZEa3SxiO/fFnJf8r/RlcL8P1GbavV8i4XrSCMimf3tQfvtfII6EkJL8kCaaTwndIniKlVUkzRQSAjL7ZCAB/aScsybdttbLD0841//v6DRQoWUExatrsb5+IALBzhWRdjBpKnCgRokY1TkRsvzX/2vTwypnQv8ZOjaZD763bt/HPP091tBRNBAICAYGA+wgw30+pFrg/S3ignj/9a8u3PdxQNu/QVQrr4+0CibPUhPm2dFYYFUYVLJs7A++ke8tvV9am560yvdrfbVdnJNYanwfCYWMnYtb8RVpNTX1u9pDBigXT5ygTUO1ct8L2fHOlyfm7PTXiAOj91XAs+Wa1In5uzYWDN27TCUwHCCncHLFKg1q4KkkmGdESUnh7enjXJsvfKz0PVulqdfDHydOKTYUD4BUsPgcAUydIfqeU9sHWZETv272THugNtWFEEiOTQorRA5na9588EzvWLtfF6K12O8vnnTgpkSUamqyOxnT80QGoJMIBIKNi1gHA362Z85R5drQc9DqWTncTNaJKKmB0F1MRjIhwABhBS3/buHHjIk7sWPo7ONzSUxEAzPu/fuOmCP93eNGFeoGAQMA8Amqh1FoaP8iRTSKiMxtqfey3E6jRsAVITDV6cH+w3KCWZMv7uWrpKX999RDC+aoMmAkjVRp78YrV6DN4uNaUDH1OzJfNmW6oj6+x2uGbIZ10vrgh/qIQjKQAMJJBiSzKrrXTiwUP/3QCKMnWVUuRPt2bip+VqVYXv588FeqzmlUqYFCv7nqHt9TO3/MpUgBeQcsUAO7lGH2kVpPeKWI0WuHv5n7FvBm6o5vyFCkl8VGFlF5dOugu16dWmcAM+77Zh9cfeaaZ77+/w+Hk0cNQ7PNChk0dMmYCGNkWUjJmeBfrl803rE+tg5ozxGwKgD8H7cSRgw2nnJid6PmLl1RL/i6ZPRW5c+UwpFqkABiCS3fjaNGigak/dAB6QTzlAHj0+DHu3r3nBVyEDQIBgYBAQBEBfyWdtCDjhmbRrCmGw+V5205SOIZ0kjGdDL96RG0DGrIvf5AYhl2hdAmUKloEzAvXEtY9JtFU47q10KOTf5I0LV2+z7lZZVUBhvJaFd4mk4BJ7VCppb9s9Xo48efJUM3IvdCueWOt7rZ8zoNUxo8KKDrFjUQAqJXP69quFZo3rGuLrXqUMJ2B81ESf0ztmfMUVKxeMG7YQJQpbl/ZQn9zYDWDYhWVQ8IjWgTAd9//iDrN2ijCRUdOi45dpeoPSsKwZJL+kfzPKVF7R1etUAZD+/XSHHb77r1o0TG0Y4kRJ99uX6/biet7R4YckKH/TAFwQ/gOeT93fsWhRASADIvZCACmBTE9yMsyclBfVCxT0pCJIgLAEFy6G3NPkjhRQlPEjLoHMdDQUw4AUf7PwMqJpgIBgUBAEFi47Bv0G6qPAErJwAzvpMeC6RN1Vwdg3WXm2vOwXapYEUwY/pXuefvLQaUShvlXKFNSOvinVKjdrTYQQ6EZEk1hGC/Dee0Schc0bN1B8fbNyBh0StA5YVZy5C+iWNpp+IDeqFyutFm1hvvlLVYWzPMMKUYiANRKV44dOhBlS7hzgPbZz6oRt27fCTWfgb26oVaV0CUXeQvL21glYXQHozzcELLZswKIkogIgFeocD1+OnpMESfefq1ZNMfQu8bM2qq996SUkZ0bNZ0Pao5ToxEnXvneqUUziAgA+ekyGwHAEpE8t3hZ2rdsirbNGhkyUUQAGIJLd2OvlQP0jAOAeWL8oVcjPNKNsGgoEBAICAQcRICHMR7KrAhzP2d+PQbvvZteU03d5m3x7eEfpNDVhTMnIXq0aJp9gjcIyVnAnP3ypUqgXMliyJLpfUO6fI1ZTo5l5ShGybX0DLj/u8NS/rAZIT6jh/QHS3+ZFX+HTjpvePvullSu2xhHj/8Waji9EQA+rgYle91gqQ45LuvBn/gjdGRF0/q10b1D6FtlHiarNVCOeNm7abUredS+Oaht+CNaBADfR3wvGZFo0aKCNe+zZc5kpJuptuQVKViqIq5cvRaq/5C+PcD1UhN/xHmbv1mEd9O/rcsmf987M2HZugZVaVS+VgP8euKPUJ+KCAAZEjMRAE+fPgMjk7wuvP1nFIAREREARtAy1pYVhOLEiW2sk0OtPeMAeP78BW7euqVKGOPQ/IVagYBAQCBgGAHWtbZavo5VASaNHArWYFeTL/sPBmtRp0ieDOuWzDWVU0gW7gXLvpEOxOVLl8AnuT/QrLmuBUhwHoTObVqgZWNj1Qa09PsOfdPGjZDmr0QAp6QjdcoUmPn1aDDKworwwM2Dt5K4SZrH8dt264VN23aGMiXvx7kxb9rXmtPkxp8HACUxcqDRHEhnA0Z3MNUjpFQoXRKjvgq9UV27aSs69eynqP3UkdCEgjrNMNWMee2MUAkpRm+GTQ3uoU6HfvgJtZu2NmyRkRx8w8pDdCCp6NAxob8fJE5dPneGqnoSf5IAMKRoVaoI2f7Hn39B9YbNFccxW5bULCZMZ2BaQ0jhb0/QpHGG1Pq7HTZaRtY3MNdJiQTW7hKfbbr0xOYdu0LN94vCBTF1rDH+GX8pQYYAdbixGb4JJ9bY4WmGGfXkAWAagBfEMw4Akf/vhcdB2CAQEAjoQcBHgKenrVabAT26oHa1yqGa8YadN+0kDfxm/kwwd9aMsIZ6jBjRDUcOqI3FvHjmx/vETIih1jyO/HIcVes3lcKFGaXAlIPJs+ZIN+EXL11+rXue3B9IN/J0bNhVc/nPU2dQqmptRTNXLZztyi2mb3C1fGa9EQD+IlbmTp0A3gK6KSWr1MbJ02dCDanGJbFjzz4wJFtJfti9BQnix3PN/MJlKod6/jh49UrlMbjPl67ZEeiB/EUAJEuaRDFlhTYniB8fqxcFIU2qlI5Pge+9DwsVUxzHn+OrSLmqUsnKkPL1iMEoWfRz3XaTtJLklUrie6/pVmaxIfkayNsQUswcDpmSljP/F4oWTRo1FMWLKKfJ+JuCWrWE9zO8gw3LlCuxmIGE/DJbd+4J1fXzQvkxfdxIQyovX72GgiWdLT9qyCCVxnodxcG7+3MAmF1jO+YSHnQwDSBJ4sSIEiVywKfjGQeAyP8P+LMgDBAICAR0IsB8fBI82SUha7Hzxpc3v5RAHNL8zYtlj1j+yCdkfSb7s53y87HjEu8Bb7i5gQkpZ89fADeiWTNltHPY/3T5C4F0ewOkRuBnBwcAD608vLop2T79TJHkUc0RxnQBpg0oydrFc5E543uuma+W0y04AF4tAdNKWnTsBh7AlYSOTDo0zVZDMbLYauXRGtapAZZpCyk/HDmKGo1ahPr/yZIkwcFt64wMLVVA+KCgMr+GWbZ8QwYEa/xZ2Sq4cPFSqO6CA0CGxAwHgD9HCNPs0muU0TW7lkb7Zc2cUUrTMyKCA8AIWsbbxo8fD7EcJEHVa5EnHADM12L5P7KVChEICAQEAmEBgcr1muDosV9tM7VQvk8lgr8/T5+Rbr8pX/XuDh4uvCRKIdxH9m0Dc9vskr0Hv0Oj1h1h9NbNrvGpJ1eBorj/4EEolU5wHviz+/0P8+HFy5ehmuiNAGBHNSdCi0b10KVtSzth86vrxs1bICeFkjB1o3D+vKE+unP3HnIXVi556eZB6tKVqyhUKjRJIQ2OaBwA/qoAkJfh8pWrqN2kleJzS7wYTj9/+kREjhTJ0WdPzVHLd9X3uzYhSpQor43fre8grFy3MZRNZqOc1JxdbtaI52TU3iGCA0BeajMcAOz33of5FNOW+Vs+a+IYR59tJ5ULDgAn0QWY/hk/nnuRa2qz8YQD4OmzZ7h585aziAvtAgGBgEDARgT85XiaHYakgAzZ5qHHzvJ6Zu1R6kcmdDKiB5f+X3ZGnepVbBtm4fKV6DdkJEYM7INKZZUZ4G0bTEURUwCYChBS6teshj7dOjo9vKTfHwGeEQeAWhpB9iyZsHLBbFfmwkHWbNiMzr0HKI63ZeVi1TQXtYOU2k2uExNavWETuvQeqKg6ojkA/KUA+PLb5y9ZgQHDR6suRZXyZTCsv3ZJPqtryRt93uyHlJDOxcePH4Mkj/88ffpaU5buOrBlLXira1TU0l2ciJpSs+37n35GzcbKTj7hAJBRM+sAKFqhOv46F7rcJavrbFm1xOjj4pn2wgHg7FJEjRpV4gFgOkAgxRMOgAcPH+H+feVwsUCCI8YWCAgEBAL+EGjStjN27z9oO0jMZWcorddEbeMfL24c7Fi73BRJodIch4yZgNnzF2Nov56oWsFaxQWzGKqtbdo0qbFz7XJXfrxZbpJlJ5XEiAOg91fDseSb1Yp6mGPLXFs3RO0wxrF/O7QXZIpXkuKVauL0X2dDfcRD2bfb1ruyFmrkhTRKOABeLU1wgju1G3VfazrS6FBzUjZs2Y72X/YJNUTI8PelK9eg16DQqUwsk8lymWakcZtO2HMgNFElIw9+3L0FsWPHMqPWUJ8+g4dj8Qrl775wAMhQmnUAqD3fPNjxN4K/FWFRhAPA2VWjU5G/XZEcjoDSmkXAHQAM/2f+/5Mnr98oaRkuPhcICAQEAoFG4PzFSyhZuVaoWyOrdnGDyMMvS/h4SSbOmI1xk5UZtMsUL4pxw8xtlEPO0ZezqlYb3g1MZsxdiOHjXnEdBB9z+vhR0qbRSWHY/8eflVDNpTbiACDzNRmwlaR21UoY0LOrk1ORdJNYjQRrSqLl8Oo7eAQWrVil2Hf+tK9BPgQnhWUh8xYtoxrSLhwAr9AP7gBgWWcy4SuVsWQPboBnTxoLktE5JUwtzVe8HJh+Elx4SDuwdS2Y309RS+laNmc6PsiRzZR504Lmg1VYlESrHKGpAUN0Iv55ipRSfYcIB4AMmFkHwLrN29Cxh3KJPUbEMTIuLIpwADi/aokSJbSNmNmstQF3ALx8+RK3bt/Bs2fPzM5B9BMICAQEAgFDgAcTHlCcELdztLXm0KZrL2zeHrokna9f764d0KBWdS01fj8PXmUgECR1PuN46OPmWUmMHL7NgsHIEkYhqIkREkDqyFusrCI7O/MRv9263vHbSIaDMyxcSSaOGiKVqVQTltxk6U0lcePwPXfxMgwaMVbVPkEC+AqafZtWI2WK5P/9j9t37qBsjfq4eu1vRfz4/K2cPwvvpn/b7FdFs5+a47JdiyZo17wx1LgCMr2fAeuWzNPUr9Yg0O8QfxU0aLMgAZRXzgwJIPuppY3ws5gxYuDA1nVgdFxYE0EC6PyKkQQ1boCfjYA7AOidpWeWjgAhAgGBgEAgLCLAmtisje2EsKzSmCEDAu4t5tzUch6Dz3v4gN6oXE6Z6E0PPsGdDKO/6ofypUvo6eZIm6btumDXvgOKuhntwKgHp0St5rxvPKNOCF9ZSSV7zd6A6Z37wcM/oF7ztorNkydLKuVYa0nxijVw+uw5xWbrls4Da4Y7IWRzJx+E2gGWY4oygK+QJwlgqmAOAH5Cp16Vuk1UI6XYfs3iObalEIV8DtTIJ1MkT4b9m9fAl3IUsh85CshVYEXU0gCok0RxJIxzSlg9g1U01ESUAZSRMVMG0Idp6y49sGXHbkWIvebA1/uciTKAepEy3y5atGgSD0AgJeAOgMdPnuDOnbuBxECMLRAQCAgELCHAW65KdZsollqypPjfzjmyZcHMCaMc2yDrsZHEfyQA1CNmSQGZL8sNs0/cLrkXcm6sGc3a0UoSM2ZMbFg2H286kOfJMosst+hPjEYAMNWOJGdq0rVdKzRvqFy3XM+aq7VhvexyNepLqX5KwioE3Chrib+UDJJurV06zxEnWctO3bFt116/5okIgFfwhIwA8H3CQxIPS2riNCFl5179sWbjllDDz5gwCl37DAr1fCaIH0+6wY0eLZrWo+n38+AlXUM2TJggATatWGiKYFDLKDWnRvB+IgJARsNsBAD7+iNq5edOV7Jh9Mr2PfvQoqH2O1TrmfF9LiIA9CJlvh1TkJIkTowoUSKbV2KxZ8AdAPfu3cfDR48sTkN0FwgIBAQCgUWAbMAVajcE8+eckNQpU0j5sqyjHQg59tsJVKytHIatZE/ej3NjaP9eoN165PiJ39GsfdfXwtQXzZwslQwLpLAEHasyKAlr0LMWvZ3i77Y8+DhGIwDYt3u/r/DN2g2q5s6b9jW4bnZK+VoN8OuJP1RVshwbD0Jacv3mTXz6hfptbM0qFTCoV3ctNYY+15veIyIAXsGqFAHg+3Ts5OmYNCNIdQ2YBsJ0ECfkyC/H/yuvGlx/sqRJFFNjmjWog27tW9tiygcFi4KRJEpi5hZey6gDh75H/Rbatd/NjP3g4UPkzP+FoglmHbaDR49H0ILQrPkkJyVJqV1CZy6duiHFSgQAdfmL8uDny+fOQK7sWe2axn96ePiv2bgVpDSbEkUxbEBvyw4rKhcRALYvlaLChAkTIEb06O4MpjBKwB0A12/cBIlKhAgEBAICgbCOwOEfj6Bei3aOvdNYv3rKmGHg4c9t8Uckp2YL8yA7tmqGBrWr+2W8Zdm/waPG4enT17lgdq5b4cgNuxHstA6BdFBMHDkEiRJqH2K1xuVNc6ee/cDIOC0x4wC49vd1KZz97j3lqjvcjPTv0cVy2DNtv3L1Gtp2642fjx1XnQoPWDxo6ZWhY77GrPmLVJs3rF0dvbp00KvOb7sFS1eg/zD1MnbBOwsHwCs0/DkA2KpZ+y7YuVc5rYaft27aUHpnOCFaaTXBxwxOZmjVFq2SiHR8jBzUB4wqsio84DLaQc87RDgAZLStOgBOnj4DlnxUE75X+33Z2daKNkxN69ijH+iQ8Um2zJkw8+vRlkPLhQPA6rdQX/+4ceMijguVQNSsCagD4PnzF7h+44Y+pEQrgYBAQCAQBhAgeRsZ1xky75TYkZtq1LaV6zaCZY/MCMtd5ciSGdn+v+589iyZETtWTJw5d15Kmfj52K/g7ZySnDoSuoSWmfGt9mnUuiP2HvxOVU3SxIkxdexwMFXDrIyZNA2TZ87R3d2MA4DK/dUF9w3O26TBfXqABG1mhM6iL/sNfm1zGlKP2VroaiUBffpz58qByaOHWXLIdO49AGs2bNY9deEAeAWVlgOAh4tKdWXiPTUh50m5ksV046+3od53mBOcGHWbtwXLqKoJSRCnjx9pyeE5YvwkTJ+j/8ZcOADk1bDqAKAOPQ7yLwoXxLD+PZEgfny9j2yodnTeTpw+C0ELlyrqYFULprVkyfS+6TGEA8A0dIY6xogRXVf0myGlBhoH1AHADfLt23cMmCuaCgQEAgIB7yPAQxYJ5IJ75+22mjl/Xdq1tFutqr45i5biq5HjXBuvQN48CJrk3nj+Jvb3jRsoUammahivry9rmjeqW1N32gP7bd+9V9q0M5fUiBjlAAium7fovE33JwzLr1G5POrVrAo6OPQIy2ItWr5ScjL4E+bsr14UZOrGM3iVCLUxWGO5Sb1aYG4+2Zb1yuoNmzBl1jyc/uus3i5SO8EB8AouNQ6A4IBevHQZTA1Ri0RhWyvl9/wtHnkw1PgofP3mTB4nMeTbKYy+KVapht8UMT6rrKLC75yRiCK+Q1hyUM2RqjYPwQEgI2OFAyA4tv7K5PracV1rVamEqhXLGvqdoLN81oIlWL5qrWbZYavzERwAdn7z1XVFjRpVitYgH0AgJKAOgAcPHuL+A+W8qECAIcYUCAgEBAJ2IfDb73+iXou2qvnjdozD0NHRQ/rbkvenZQ9J6UhO55YM6NEFtatVdms4zXH03PD4lLByA2+FeasXkhGdobkXLl7G4R9/wuwFS3D+4iXVsd9KmwbvpE+HnXv2h2pjxQFAZf7Yq0MOxtvYXNmz4c20qZEmVUqkSZ1KIu+9ePkKLly6hDNnz2PF6vWgo0RLGFWweuEcpE/3plZT1c+nzJqL0ROnavZnSHWNSuWkag20OSTrMh105y9cAqN25i1ZHqpWfPABPsyZXUpRIRdGSBEOgFeI6HEAsPV33/+IOs3aqK4hy6eRX4PrZqeM+noKWBFDTfid27F2uZ1D/qeLJIQMz9cjVSuUQcUypZDuzbQgT0Fw4TuEzy1TzmYtWAw6VNSE37M306SRnvGQIhwAMiJWD8zBcW3brRdI/KhH+E75rGA+vPt2Ouk551oHzwnnu4b8Kbv3fys5ivUIo9AWTJ8olSE0K8IBYBY5Y/0iRYqEpEkS+02PNKbRWOuAOgBIXPHkiXNhssagEK0FAgIBgYC9CPBwV7dZG1y6ctVexcG0Zc2UEUGTxzoeSrZ201YpP90tObhtHRjO6CXhIXHg8DGGTXr7rTeletAXLl3GLZ1Rb2Qh/2b+LEycPhur1m8KNaZVBwAVduzRF7y1d0t4Mz99/CiQ8d2qDBg+GsytNiLcFHOjTWb38xcvakZ0+HRzY861aNqus2KkhnAAvFoFvQ4A9tDiWSDuqxbOBrlP7BJyUxQoWUFVXd/unVCvRlW7hgulhzf1IydMNqyfB3nicP7iZYn0TY/wtnnVwiCM/noK+P4OKcIBICNipwPgn6dPUaNhC0VHoZ41s9KGpImLZ02VfmusiHAAWEHPWN9EiRK6coGjZFXAHAD/+9//cPPWbTx79jrpkzHoRGuBgEBAIOBtBHjgY86rv1saqzOQKgRMHgeGVjslP/78C6o3bO6U+tf0Mn9xzSL9+fCuGPXvILyJadO1l2NEjxyGt+QMgc6Y4V2o5aOb5QAIidXX02djwtSZ4G+yk/Leu+kxZ/L4ULeZVsacGjQPoyZMsaJCs2+m9zNI1TeYBlG1flPFMOtqFcthSF/1Eneag4SxBsxlZ067khglzyOvCHPz1YQkm/OnT0TkSJFsQ0mNDZ4Oom+3rzeUNmLGKEYCdOszEC9evjTTXVcf/iYETR4vRdqoOfry5fkIc6dO0KXP14hRu7kKFFXsY3cVAL4zNi73Xw7ViPGqVQAK5pMck3bJ48ePpWg5Esg6/V712Vwo36cYN2ygLc4yVjLKkb+IIhys0sHIQyH2IMC0n7gWHTZmLQmoA4AVAF68eGHWdtFPICAQEAh4HgGGaTIKwMnNHkFwukIA67kX9HNzZudCkMToswL57FRpqy6uKUsWOsHxwHVkDrKPULBrn4GORQD4QPFXq9wO4EiyNX7oQFM5/1rjs6whyxs6ISRJI6GgjwyxWoNmIgJAI3zfSASAb81qNm7plzfC7hKPaukHtatWwoCeXZ14lELp3P/tIbTs3AM8LNotdFrR2eZLeWHklogAUE97sjMCIPhakgulW7+vJLJbJ6V7hzZoWl+9CoHRsUUEgFHEzLePFi2a5aoNZkcPmAPg6bNnuHnzllm7RT+BgEBAIOB5BM6ev4AKtRpKB8V2LZogUqQ3MG7yDEftHjmoLyqWKenIGJ+XreI3Z92OQZ2sBW6HfT4df546g+Ydu9m6uSNL9KDe3V4j3XPDAcA5Md+0Xfc+ts6Hels2ro/ObVrYCX0oXSyJ1bXPIE1yN71GMA+3Q6umaFLv9U21cADICPrL3zfjAJDqmNeoj6vX/lZdol6d26NhnRp6l1CznVI1iU0rFiLDO+k1+9rVgN+5lp2+9Dtvo2O1aFQPbZs3fi2sWDgAZBTVeE+ccgBwTJKdj500XUp3YXqAnUIHJR1W5K2wU4QDwE40/esiASA5PsgH4LYEzAHw4OEj3L+vXIvYbRDEeAIBgYBAwG4EyHBdvmZ9iSiNJGosbUVZv2UbuvQe6GgIefOGddG1XSu7pyQRpZnJgddrCG+/t69ZFuuUHgoAACAASURBVDCPuF47g7fbuHUHpsyeixN/nDTTXepDHof2LZsoRj245QDwGc/D9NKVa3WTTilNOkXyZKhTvTKqVShniM3cNID/brSXfLMaM+YuBBnXzUqF0iXRpW0LcA4hRTgAZETsdgBQJ6s7VKnbxO8hyc7IIIZn9x084r8lzpP7AyycMcnsY2OpH6NYSEz417nzpvXwENutfSu883a6UDqEA0CGJBAOAN9iMKx+3eatWL56HY4e/830OrMjK+TUqVZZ4i5wQoQDwAlU1XUmTpwI0aJGdXdQAAFzAAgCQNfXWgwoEBAIuITA8+fPwbBWlmXKlT0rFs+agihRovw3+g9HjkplAp2sgkImejodSHhml5CzpUTlWjh34aJdKl/T42T0giMGB1PKQ9Gs+YvBA7QeYYWAPB/mQpkSRfHRBzlVu7jtAPAZQuJKlvRbtmqdbtKxwvnzStUPin5WUA8EjrVZsWY9ps+ZL1Un0CMkXCxVtAiaNajjl3W+/7DR+PPU6VAqixTKj8Z1a+kZKly0YYWTr0Ypl+j8esRg0w68LTt2Y+7iZaoYxYoZE6MH90f8eHEt40gm/RYduuHZ8+eSLt6cF8z7iWW9VhSw0si02fN1E8gxNaVo4YJo1qAuSACnJpNmBOHAoe9DfZw9S2Z82VG9EoOSPuLWuE0nxaE6tmrm912mZt/CZd9gw9YdoT5+K21qDO3Xywqkr/Vl9N3hn46E0kc2fqejlIIPeurMX1i2eh3IpcHfUh64/Qkrr3AfQdJG/q4bKW1qBjxGLTRq3dHWNTZjR0TpkyBBfEtVG8ziFBAHAEkx/r5+Ay8dJEAxC4joJxAQCAgErCLgu3HxsYcrbVh529OoTSfbQ66D2+5EhQDeXlSp18R2cqOGtaujV5cOVqEPeH/m9J48c1ZimT93/iL+OncBt27fRtrUqaQyeryhy5ktCxLEj6/LVjWStLwf58a8aV/r0mG1EQl7+Zt94+YtXP37Om7cvInYsWMhWZLESJY0qfSv3eXarNrM/ixLyHJpXANfucKHjx4iUYIEUtWM1KlS4pOPPkCm9zLYMZzQIRCwBQESx/L9wRQyvkP47+07d6V3Bpn9GZ1C56GPJ8SWQYWSgCFw5+5dqUIMy8Py36hRoiBRogRIkigR3n/v3ddSwgJmpBjYMQQY+RgnTmzH9KspDogD4PnzF7iuo16w62iIAQUCAgGBgEUEfGWeeOhfwzrWqVKqamSaQKM2HXH02K8WR1Xvzjr0ZHpmKTq7hGXpeDC1i+E4vBz+7cI3uB6mi6zeELoMoJsOACfmJXQKBAQCAgGBgEAgoiMQM2YM3RcCdmIVEAcAiTBu3bpt5zyELoGAQEAg4AkEsuf7XArpWz53hhS2p0fadusFMrE7JQwZnDZuBJjnapeQVZqRDlZlUK/uIMu3EGUE6rdopxi+G5xXQmAnEBAICAQEAgIBgUDYQyBQlQAC4gB49Pgx7t69F/ZWSVgsEBAICAQ0EOg1aJhE0mO0Vu6I8ZMwfc4Cx/BlHe1hA3rbWiGABIc9BgyRchmNCutTTx07UqpTLUQdgSLlqipyLrjBri/WRSAgEBAICAQEAgIB5xCIHDmyVAnAbQmIA+D+/QeO1E92GzwxnkBAICAQCIkASZJixohhCpilK9eADgQnhfWCWTfYTtmwZTsGjRwr5YhrScoUydG2WSNUq1hOq2mE/5wpFhk/KoAXL16EwmJwny8lwj2n5fE/QMzoTo8i9AsEBAICAYGAQCDiIcBSgEmTJAYdAW5KQBwAogKAm0vs3bEu/w3cuQc8eAw8egI8eAg8eAQ8ew7wexAjGhD9379YMYGE8YAEcYFECYDo7lfM8C6QHrbswhXg+m3gzn3g9l3gxct/1zEekCg+8E5a54w/dR64fe/V2HymfM9Q0oRAWvXUfOeM0qF5/7eH0LprT7BskFNSsujnGPVVP1srBNDWwz8ekaIByDj909Fj/5lPHoRC+fOiUN5P8Hmh/E5Ny3a9J0+fAQm5QgrJuPyxbttlCEns8hYtq6iOvA758nxk11CKeq7fAjbsAWqXA6K6uzdxbF78rTl78d/3wj3g3kMgdgwgQXwgYVwgTQr5PSFEIBDREGCZ+jOX5H0Zfzvv3gdiRJe/D/HjAqmSAskSRzRUxHwFAs4jEIhKAAFxAJBR+CnfNEIiHAJ/XQR+Ow38eVY+9JuVxAmANMmBdGmAd9+UnQVCvIMAbw15cPjjL/82pUoOVPociG/jhpvZRSt3Apev+R87Y3qgdCFvPjt/nDyNhq07SMzrTgkZpGdOGCWxoTshPjZ8Hv7JXB0WZdSEKZgaNC+U6WTtPbRjI6JFc9YTuWzVWvQcOFQRuu1rloFVJpyW4yfld3bV4sAbbzg9mrP66RRcuwt4rPHbU/RT4OPsztoitAsEvITApb+B1dtlx5g/yZsT+CyPlywXtggEwj4C5GmKGzeOqxMJiAOAm1qlkEZXZy4GcxWB3YeBH44D/zxzZtjs7wOf5AB4sysksAjw5mD+WuD+Q312sEx91WJAutT62vtrdfYSsGwL8EzncxY3NlCnrByN4DVhOH2Dlu3x+8lTjpnGCgGzJ40Fa9ILCY3A3oPfqdZDHvVVX1QoXdJR2IpXqonTf50NNUbqlCmwZ+MqR8cOrnzHd0CkN8L2xp+/QQdClwBXxZDRSTVKWYP4x59/wfN/68xb0xS43hnfywClMqaBs0iMbDcCP/4GbN6nX2uKpEC9skBUZ/2f+g0SLQUCYRyBQBABuu4A4MH/+o2btpWPCuNrHu7NP3cZWL9HDilzWqJElm90s4qSzk5D7Vf/qh3AbwbPrHTcNK1q/YZx2lLgRuiIbb/2Zn4XqFgkoJCpDk4+gVadv8S+g4ccMzBWrJiYPm4kPvnoQ8fGCKuKmYaRq2BRvHz5MtQUPsiRDcvmTHdsansOfIvGbTop6u/QqinaNG3k2NghFV+8BqzfDeTNBWR/z7VhbRuIvz+TlwD/+58xlRW+ALK8Y6xP8NYfFioGlvoMyzJn8jjk/1Rc+YblNfRn+z9PgfEL9DvNfboYBcBoACECAYGAdQQiRYokEQGSD8Atcd0B8OSff3BbIafSrQmLcdxBgCHg2w4Cx/50Z7zgoxT5RI4GEOI+Asz3n77M3LiViwIMyzcrJ84AK7eZ6928GpDEo9EjPHz2GTwCJAh0SpyoEOCUrW7rbda+C3buPaA47IZlCxzhAqDjp0y1uors/9woHNi6FkkTO5+My0y9hRuBWNGBlEmBX/4Ayn/uXf4MtWdjzQ7guEGnJHUx1axFdfNPnHAAmMdO9HQHAaORMT6rSAzatraIAnBnlcQo4R0BHvyTJE6MKLzJdElcdwA8ePAQ9x88cGl6YphAIMDDf9BKmUQmUFKpKJDJwmEyUHaH9XEP/ATs/t7cLHjTxhs3s8LDP50AZqTwx0C+XGZ6utdn1vxFGD5ukuJttF1WNGtQB13btXLVC22X7U7p2f/dYSkVQ0kyvZcBy+ZON131Qc3mdt17Y+PWHYofk0SRERtOyPMXAKO2fOScdOCeuQCU/zdChp99sxVoWClsEeUNnmYeLSvOQeEAMI+76OkOAlOWALfumhurekmZg0mIQEAgYB2BxIkTIZqLeTWuOwBEBQDrD4mXNTBSdt5a4JIGAZvTc0gQD2hd0+lRhP6QCKzZCZA0zIwkTwI0qWymp9xn5grg2k1z/bO9B5T7zFxfN3tt3blHSglwUooXKYwxQwZYqhCwe/9BJIwfHyQaDA9SonItnDqjzGiZJ/cHYJh0VJt+uFesWY8v+w9WhY2Hf6cqKZC3g4d8XxrVd0cBVmAJHvY/aTGQJAHAzX9YEJKaTVpk3tIqxYD3TVJkCAeAedxFT+cRePk/YPgMgP+aEUGWaQY10UcgoIxAwoQJECO6ezV3XXUAsKYx8/8FAWD4ffzNhlo6gUjDikCqZE5oFjrVEAhaBbC8oxlhmb4vm5jpKfcZNhNQKJeuS2HqZECDirqaBrzR8RO/o2GrjqAz1SnJmikjgiaPNVUhYNO2nejcuz+mjx+F/J987JSJruqlQ6NJ286qYxYpVADTxo2wbNOCpSvQf9hoVT1cl9WLgiyPE1LBmYtA+jSv/u/ijXKo/8PHwKa9ACOq4sSSU7r+vgUU+AAgeWdYEFaeWbTBvKVWcp1zFy6OOyxLEoZlzpTx4eZ7HIaXwRHTb94Bpi41r/qDzEDJAub7i54CAYHAKwTixYuL2LFiuQaJqw4A5rKyAgAdAULCHwI//y6XfvOKCO+0+ysxOgh4YqHCZ/u68kHDqPDmcsICo71etWc+Y6cG5vu73fPy1Wuo36Id/jp33rGhzVQImDp7HkZPnIpeXdqjQS0LydOOzcq84jZdemLzjl2qCgrm/QR9u3cyXZqvx4DBWL56vap+lh7csHwBuC52y/ZvgehRgZgxgLfTyKXA9hwG6pYDWFlj1/cAUxNZLaN4PrldWJEffwU27zdvbY6MQJlC5vuLngIBryLAsphLN5m37u3UQK0y5vuLngIBgcArBNwuBeiqA+D58xe4cVNUAAiPDzzJoiYuApj/7xUhESAJAYW4gwD9ekMskqIzBYCpAEaFof9MAbAiPZtZr0JgZXyjfcml0rRdF/xw5KjRrrrbx4wRAy0b10fT+rX9hrjTuTtg2GgsXL4StatWwoCeXXWPEVYa0nldpHw1PH782K/JDWtXR7sWTcADux5Zt3kbpgfNx4k//efOsFwjnQxOybj5chnV2v9u6A8fA05fAGpaLIXnlL169e79Edj3g97WodsxxzmspDuYn6XoGRER+OVPYJ26T1MTEr4vmlXTbCYaCAQEAjoQiBkzBhLEd68mtasOgKfPnuHmzVs6YBBNwhoCrBPNfFEvyUdZgWL5vGRR+LfFCtkW0WlSBUhugtz875vADIsOgF7Nw+b6dO7VH2s2bnHU+LRpUqNxnRrI98nHePutV6xPLE+4Y+9+bNq2Azdv3UaBvHkQNGmco7YEUvmOPfvQvEM3XSbk/Tg38ub5CJ9+nBs5smb+rw8dCGcvXMR3h3/E7IVLcOWqNmFKi0b10KVtS13jmmnEW/IHj4CT5+WSmGS/p7CEa9Qo8q1/WJX9PwF7TBKTcs7CARBWV17YrYXAsZPA2p1ardQ/Fw4A89iJngKBkAhEixYNiRO5V47KVQeAKAEYPh94sv0zj0yhVHZAJ8zDP50AQtxBQEQAuIOz0igTZ8zGuMkzXDGAzgAy1Z7+6+xr4733bnqsmDsTscgaF45l3pLlGDh8jKEZMhrg7bfS4sKlK4a5G5o3rCtVZnBCGLl15QYQLapc5o85wau2AzVKvUrFuXodSJHUidHd0SkiANzBWYwS9hAQEQBhb82ExeEXgShRoiBpEhM3YCYhcdUB8PDRI9y7d9+kqaKbVxFYthk4ec571jE3jTlqQtxBQDgA3MFZbZT1W7ahS++BeP78ueuGJEyQAOuWzEWK5BGDdXPUhCmYGjTPcZxHD+6P8qWKOzIOOVv2/Qi8nw44f0Vm/mfa1IWrwPbvgDqlw0eNb+EAcOTxEUrDAQLCARAOFlFMIdwg8MYbbyB5sqSulWF21QFw//4DPHj4MNwslpgIwNv/yYu9hwTLVDE37Y03vGdbeLVIOAACv7LkAyAvAPkB3BKWrVk8ewqyZc7k1pCeGGfLjt3o0megJieAGWMZBjhjwmhkz+Icpnxv1y8P3L4PrN4JlMwPvJNWtvbCFSBtSjOWe6+PcAB4b02ERd5AQDgAvLEOwgqBgA+BpEmSIAoZd10QVx0Ad+/dw6NH/gmUXJizGMJGBKzmV9poyn+qeOhvzFzyRE5oFzrVEBAOAG88G6wMwAoBrBTgtNBjPY116QuG4SRxCyCdPnsOzdp1wbkLFy1oeb1rzmxZMWnUEOkmwClh1QySf32YBTj4M1ChCEAizUhvAO+lc2rUwOgVDoDA4C5G9T4CwgHg/TUSFkYsBBImTABeqrghrjoAWLf6yRMP0cS7gXA4H4PM69w4WpHo0YB30wKpkgHx4sglpviYsAb1oyfAtRvAlevAXR2Xmm+lAvLlkktZCXEfAUEC6D7mSiPyXduwVUccP/G7owZ1a98azRrUcXQMryv/5+lTLF25BtOC5uPa39dNmRs5cmQUL1IY9WpURe5cOUzp0NPp9zNAssRyOb/x8+Vb/rKF5OotSzYClYu9IgDUoy8stLHqpBYkgGFhlYWNZhAQJIBmUBN9BALOIRAvXlzEjmWiFrYJk1x1ANy4eQvPnj0zYabo4kUESBhF8j8rkio5UKsUQCeAlnCTevGq7HD430u5daTIQKwY8l+ShOFv86qFidc+Fw4A76wID6Ztu/bEzr0HHDGqSvkyGNa/lyO6w6rSjVt3YNe+A2C1gHv3tT2W8ePFRa2qlVC3ehUkS2qi/qVOoJ69AKYvBd59C7j8N1AsL/DiJbB+NxA3NnD1JlCyAJD1XZ0Kw1Az4QAIQ4slTHUVAeEAcBVuMZhAQBMBHv7pBHBDXHUAsI7yixcv3JiXGMMFBKxurBLEA5pWBqLpOPy7MB0xhA0ICAeADSDaqOJ///sfho2diFnzF9moFfj4w1yYP30iIkeKZKve8KTs6LFfce36Ddy9dx93793F8+cvkCRxIiRPmhRJkiRCsiRJXCn5c+MOwDJ/dLIW/ghg+P+STUC1EkD8OMD12wDLeYVXsfo7JSIAwuuTIeYlHADiGRAIeAuBGDGig6TKbohrDgBuRBkeyX+FhA8EFq4Hzl4yPxfB0m8eO6/2DJQD4NotYOZya6j0am6tv5d7M0S9z+AReGlDrc50b6bF6kVBiBM7tpenLGwLhkDQaiBNMqBoXvl/MqVq4z6gXtnwwfTvb7FZ6WDvD+YfB+EAMI+d6OltBI79CazdZd5GOg5JtixEICAQsAcBN0sBuuYA4O3H9Rs37EFIaPEEAqODgCdPzZkSNSrQtaFg6TeHnjd7CRJAb66Lz6p9Bw+hVecv8fjJE9OG0jO9auFspEkVTijiTSNhT0c6ZBYs+wY5smRGjmxZ7FH6rxY6xbjUrIjyRiRg3hqg0hcyBwDl4jUgTXJbh/SkMkEC6MllEUZ5AAFBAuiBRRAmCASCIUA+ICfTAYOD7ZoDgPmot27dFgsdThB4+AgYN9/8ZFh7uooz5a3NGyV6WkJAOAAswedK599PnkKDlu1BPhajEi1aVCwNmhbhyv0ZxUmt/YuXLyUOnJAMv5169kPJokVQ9LOC/3Vl2607dqNk0c/9Dn/6AhAtyusl+549B5ZuAvh9TJ4YOH4KqFceePkCWLMLqFMWiOkOybBd0FnSIxwAluATncMxAsIBEI4XV0wtTCIQKVIkRysABcQBwFunO3fuhskFEUaHRuCvS8Ci9eaRKZFfLkElJPwgIBwAYWMtmYpVq0krw6Xrvh4xWPNAGjYQcMfKPQe+xd/Xb2LXvv3o0bEt6rZoh696d8f8JSvQpF4tHP7xCFIkT4bN23ehWsVy+OnoL/jog1z47Y8/UKRQATRr3xUzJ4zG+xneUTX4wWNgyQaZvT9hPLnZz78Df98EiuUDNu+TOVY+zyN/dvKcTJiaOgLc/PtAEw4Ad553MUrYQ0A4AMLemgmLwzcC4dIB8ODhI9y/fz98r1wEmt2ho8D278xPuG454E0RRWweQA/2FA4ADy6Kiklnzp5H5bqNcf+BNlM9VXRo1RRtmjYKOxP0gKUk/yPpbdN2nTF8QG906T0Qo4f0x7KVa5EqZXIMHzcRxw7uQre+g/BBzuyYu2gpBvXqjiPHjqNyudKo3aQVtq7SLrPCUH+y+dcuA8SIBuw6BKRMCvx6CkifFsiVCZi2FGhe3QOgBMAE4QAIAOhiyDCBgHAAhIllEkZGIATeeOMN6WLADXEtBeDevft4+OiRG3MSY7iAwLaDwOFj5gdqUV2U7DOPnjd7CgeAN9dFzaqDh3+Q0gG0iAHLlSyGMUMGhK3JecDavoNHoEHtGmjXrRdGDe6HL/sN/s8B8GaaVBg9cSp2b1iFAcNHo3D+vBgyajwmjPgKCeLHk1iAazRqge1rlumaCW/2fzgO1CwNnDoPrN8DlP8MeDsN8P1x4PxlOUogIopwAETEVRdz1oOAcADoQUm0EQi4h0C4dADcvnMHT5784x6KYiRHEeCN09E/zA/RqT4QM4b5/qKn9xAQDgDvrYmWRSQF3Lpzj2qzXNmzYvGsKSAzrRBjCGzevlPKw3/2/DlSJk+Gn4/9is8K5MWx335HwgTxJWWPHz/BP0//QaoUKRA3bhxs27kHBfN9gpzZsmL6nAUolO9TvykA1EEiVt78Myrr+h2gTCFg0z7gwhUgSmQgWRL5/0VUEQ6AiLryYt5aCAgHgBZC4nOBgLsIhEsHwM1bt/H0qUnKeHfxF6PpQOCbbcDvZ3Q0VGjyxhtAz2bm+ope3kVAOAC8uzZqlvGQ2qZrL8WPyfS/ZvFcxI8XN+xNLIJYfPMOsGQjULsskCAusGEPkCQhkCd7BAFAxzSFA0AHSKJJhERAOAAi5LKLSXscgZQp3CHpcS0F4PqNm3j+/LnHYRfm6UWABIAkAjQjcWIC7euZ6Sn6eBkB4QDw8uoo28Z38oeFi+Mhy3oEEx76v5k/C+neTBv2JhUBLH7+Qr7l53eOfvUbd4CGlYDoUYHFG4DcWYAM6SIAEDqmKBwAOkASTSIkAsIBECGXXUza4wiEOwfA39dvSIRIQsIHAkErgcvXzc0lfjygTU1zfUUv7yIgHADeXRt/limlATDs/6MPcobNCUUAqw8eAegEKJhbnuyPv8oM/zVKAf88BW7dlYkAhQDCASCeAoGAMgLCASCeDIGA9xAIdw4Alp7SIpvy3jIIi9QQmLoUYPipGWG5qlZhyAHAGzZuqplrSxqLqFGAmDGB+HHMzN6+Pv88A3hx+/CxXAucnArxAmzT4GnW5tekily73KhcvwVMX2601+vtezW31t+u3nzOuK6PuK7R5LJtcWPbpT20HpLN/XDk6H8fkPCPxH92yYNHwI3b8nfo6TP5j8/uy5dy7nqM6PIfa9Pz31gxw2ad+rsP5DWjI4xzYEi+U8Lb/6wZgLQp5BGI8axvgFyZgYIfOjWqrJfOBa4n3zucL/99+IR8BkB0rl8MgFFexIB/8WMDqdyJaFSc+P6fgD3fm8fk3TeB6iXN97ezJ98LLP3I7xDf98Saf4EU7gP4/r3/CHj2DIgTC4gfF3grlbtWPf5Hfi75x9/sZIllouFA/yYGR4HfFWn9nsrrxvdd7Jju4hR8tOMngTU7zY+fNCHQrJr5/lZ6Xrkh/04Sy2fP5d8Ufi/IexI92qvfE+l3hd+T6EDUqFZGdL8vf1Ok4Lw3ZPu572SUl5DwjYBwAITv9Q2Ts7v/ALjzQN64r9oub/zMCDcIFYoo9yTXGHNY3X7JceNy/irw10XgynV5Y/voifznT6JGll/K3Iwlig+8nVouvWWnc+DxE+DcZeDsZbm+9/2H8o/CM5WAGtoUg5vv6LJNWd4F3n/bzEoZ7xMoBwBxmbHCuL3Be7jtAOD3h2t69iJw/ba8rvf8VOXj5sW3CeDGi+v6jg0R+nmKlAI5WiitmjRAp9bWPCGMDCIB3cVrwKVr8rzMCA8Q/Eufxjt167nZ5Hvi7CX5PcG58V3BzaeScM14GKYDJ0USIF1qufwpN6hW5PQF4KffgIpfyBte3nJznEzpnSFX5XwZYcC/2/eMW873efo3gQxvyc+sm4fWsOgAYGlHVm44f0V2uPgcvWrI+5xn/G1NmxLI/I45R6qRlWW1ie+Oyr9NSkJHf75cQI6MRrQab/vnWeDQLzJWSsLfQHJiZMvg3gGQTgjfb/btu/KhP0SW1Wum0hEqOXRiyk69zO8CKZMYx8Joj2MngbVhwAHA9+tfF+TfFN/vi9G5sj3fw+lSAW+mAt5L5+57SM1eRnJduCo/L5evAfceAg8eqv+mUE/sWPJeIE5s+Z2f8W1n3vtmMBZ9rCMgHADWMRQaLCLAW6Vvfwa42TR722/WBG5okieRf7h5A+OUcF7cPBw5Ye8IvHngwYXOADP2c5P942/yQePaDeu28SCSMR2QJYM9h0Y1iwLlAAgrEQDc2B/5d13t+E7xe5LpHXkTwMOlUXn06DGy5/tc6laiyGeYOGqIURVSe/KB/PEXwM242QO/v4H5ffowC5AzoxyB46bwAMb3A501V02mPYW0N3ki4K3UQI735ZtKM8IyrLSLDr/UKYAin8jOALuEt08HfgJ+PS3fstkpqZMDeXPKm3CnJaw4AEiqS6x5EKDT16rwO8MoEToKeRi3UxiBQgeUHuEa0+Fv9/eWh+qF6+Qbfz3C71nDivZ+R4KPS+fY8VOyQ1fr4kCPvXRc0JHD3+wkCfT0MN7GyxEAdJDzN4V/Zy4an5ueHnS0kC/FF0mlp48dbRjlx+/PmQvqDjSj43Cvye8693mMHBQSdhEQDoCwu3bhwvKtB+T60V6Q1MmAqsVlr6edsu0gwE2008If7wIfyl59LeFmZv+P8kbQKeGh8ePsQP4P7B8hUA4Ar0cAXPobOHAEOHnWfsx9Gnn7xzXlQVmvzF+yQqpDny1zJiwNmoZo0YzFF/52Cth5COBh0Q2JGwcomc8dgjs63vYfMV/tRC8edBB+ksP9kGk1++jA4cGfDkinhY6AInnkW2unxOsOAJbTpaPdDoegGoapkskOIkafWJUF64wfWkhIWa241ZFf9ecBat5qOXLKiHyQGShZwEgP7bbH/pTXz6gt2ppfteBlCNePEYZ2ihcjAJgqtuuwzGvilnBvVjyf8xEBdAzxWeG7lVGnTkn294HP8shRYULCHgLhzgFw9drf+B+TI4V4HoHDvwDbvvWWmQwdrVbCHpsYOr9wLcBDmZvCG4gCHwAZ04ce1Y0DYshRE8QDin5q7y2ccAC8jjKjZ0jYphae6sTzX5lRQQAAIABJREFUlzQRUCK/9mb/3v0HKFy6IuLFjYtVC2cjYQL910y8Fd+8z3wlEKvz5uaGN8hOiFZIsRNjUmeqpLIjgBEdgRLetq3Z5ezmVGludIJ8ngfgs2u3eNEBwLDfn08A3x71n/ZjNxZZ3wWK5DV/MOClAC8HzAirVPAZt0N2fy87qcwI+YfsiIjgDS7X746JlBgzdrMP9w78zbaL18BrDgBiuvswQD4Ht4WH5XoV7Hk2QtpOB7l08HfRqcG0q/wfyr8pQsIWAsIBELbWK9xYy7zW2Su9OZ3yn8shjVZl9Q7g11NWtZjvz01Y+WAcCLsOAQd/Nq/Pak9uvun9pkPAqgTKAeDFFADWZP/5d6uImu8vbfY/lUm5lKTP4OFYt2kbVi8KMlTuj7m/K7eqc1CYt9hYz3KfAdneM9ZHq/Xq7c5G32iNz8+ZI1+5qHv5yj6bSJTHw3IghfNWcpBasclrDgBy6Sze6OyNsT+8mA5GR/SnJhxoo2b7z032N+776YAqNkUBWCEhLvwRkM9C9BtD07l+dqTmmX2uC31kTwSfl1IAvtnmfLSVFt7kbmpW1d4Q+j/OAiu2aI3s3OdMBWLUi9uknM7NKPxrFg6A8L/Gnpzhxr3258PbNVHmONcuY00b62VPW2pNhx29mXNWtQTANASGEAZauCmsUVL71ljLzkA5ALyUAsDQvuVbZULJQAuJpeqUUc4zb9GxO+rVrIq8H/9bS06HsVY3jDqG0N2Ejo32dXU399uQIcVLN8okU14QVsKoUdr8Ta2ROZBga9U2mevFC1KxiL50Kb22eskBQEflog1y1YZAC9MuapbSn5tPQs85q61Z3a2JzFlhRZgqQQeAWSH/RpOq5nqTm2fReuDOfXP97ezFyhq1S1k7rHohAoC/l0s3G08rsRPL4LqsOoiC62JEA/kyvCBffALkEdEAXlgKTRuEA0ATItHACQSWbXE2T9mKzQwPpXfWijC3jCHZQkIjQJImbgit5OMGygHglQgAliNasF5m8/WKkPOhdlnrrODky6DDyktCbhCrRHIMN5272tkcbDOYMcy3Xnl7K4qEtIMHmsUbzDH7m5mT3j4kjSOhlR3iFQcAb4znr5PLYXpFyAlAx6+e8miMUmO0mhUhDwD5AKwIORPW77aiAejexDgZIB0PfE8EIjxdbbZMqahVxnxVEasOXatlAIkl3z+MPPWKsHxr61rWrbHj+2Lditc1fPGpTKwtxNsICAeAt9cn3Fo3f627+cpGgCQBWLvaRnqEbsvQPTKvClFGgLczVUuaJxsKlAPAKxEAgU4vUXuuGQlQu7RcWcOMkJmc5F9ek88+BvLmsmYVb/RYxcCLwlJgjSo7Z9nMFcC1m87pt6K5Ril7KpZ4wQHAQ/+M5e6RZRrBXa8TgDn3zL23IrkyAaUKWtEA/PIHsM6iA8AoDwBvqWet9J6TkEimTCpHRpopLRroCACvXjh1a6w/MkbpaWaa3NJN1p5zp3rb8ZvplG1Cr4yAcACIJyEgCHg5BYA30/XKWYNl2jL9ZYOsjRR2e9MJUL2UuZyxiOwAYEk2fn+8Kqw1XaecuUiAmd8ENudVDVPmMZM8zqyQcIrVGbwsdhyalObn9bnHigE0r26dmdsLDoAlG72TYqH0LLDSTu1y/sPzWZJ24Xpr3xQ70nbI30NHqxVpUBHgnPWKF/LT/dmaIilQpyxA4jcjEkgHwIUrwLy1Rqx1ry1Ty9S4c7SsIMfHjBXeihQJabOTJLpa+IjPtREIdw6AK1c9FBOrjX+EbWGF5ddp0OzYCJspYeT0vLyonz9+vCUxUruZRT6GTLc2myaVzd1S8xaTt5lWpGcz4I03zGlgBAJviF6+NNffrV5JEsppNEbm+cufwLpdbllobJwyhYAcGY318bX28i1NyBnZRYDq08uqIwxn9nphnrfTALVKm1tfX6+9PwL7fjCvgySp1Uua72/Hzbn50fX3ZAlRksupyYsXwOgg6+SfjSsBPLCaFVbpWG6RVM1IdImX90TBMfw4G1A0rzFUrb7braQAePUyhukw3RoZw9HXmr//QauBqx5KaVCaCX//G3OvldjcPEUvZxEQDgBn8RXaVRB4/ASYvBggKZbXxKjXXsn+zfvdLcXiNQyN2FPgQ6Cgfn44SXVEjQCYs8r9spJG1jJ4WzICsx62XglaBVx2uWSmXtusvBPGz/cGGZueuUaLBnSooy9XW0sfw5mnrQDuuli+TMsmf5+zpOWHWcxrCGQEAMn++JyFFWlT2z/nxMrtwInT1mZjlcHejnSkKsWA99/Wngdz1L+eb93poT2SPS1aVAfI+q5XAhUBYAehpN45Gm1HcsWGFYz2ktv/cBzYYrJMprkRzfeyI6LW/Oiipz8EhANAPB8BQ4Cly1jCzEvCcl8s+2VVeFM7exXA2wwh/hGgJ7xTff1kSRE1AoDM8bxNDSvC6I52dfRFAdAhOGauN2fG2wvmx0cyEbXhxXecFspFPrGnpjPrUe+0SOamZaudn0eJDDSpYuxgE3z8QEYA7PgO+O6onWg4q4uOFjpc1OTX0wBLZVqRVMmAhhXNa7Dj8Ki30oRV55H5WZrraXSfFKgIAC+nH5UtDGR/3zj+3P9MWhJ2HKucIVNqrZA+G0dJ9NCDgHAA6EFJtHEMAeb6MefPC8KDaOsaQGyVeuZGbfQim7nROTB/keGxCePLpcJu35eZvMk0bee6lf0MyG6g1nqgIgACWQXAzvxQEnKx3GXCeHLu843bwK17AOd3/orRp0S9PZmj306trY8lKtdaDP9nFQIeLMj+HTcWEDc2cOsucPe+/O/VG8DJcwDra+sVHgobVAJY0suMeDX81N9ciBsdN1aFEV58V4Ql4W0tb23NiNVDnNkUAEZaTFhgTzQdc7v5vk+THIgfF4gcGaAzm9+f81eBOzatJ7+rnRqoo/z0KTAyyMwqvN6nQz0gdkxzeuxI99JbZWLcPGPvJbUZMYInfRqZd4As85EjAdf5br8rlx5lhQE7hPw9xJbj6ZFAVQGwg1OGB9fcmeUSt3w3Um7eBe7cld9vZy8b3wuZ/a5z7N/PANwL2CGM4uDzwpQ9ft8fPpL3AfzOs7zwc5susOjooMNDiLcQEA4Ab61HhLSGObInzgD0uNv1A6UXSLKWJ0sEZHgTyJLBPCGL2ngsO3P8FHDuInDt1uutuDHhCzhRfPlPOmTHkgl2+MMaLSrAjRJDaKWX8i2AeYl2HtDU7KZtLKXEMDU1oR1rd9vjieaBtK4B4sWI5gDgMzBxsd6nWr1d/HhAjRLyD76a8JC8cQ/wwMBBWU1XlneACl9o282yf3SYmRV+b5hrqIdQieRJN+7I9aC5eeN7R0n4THLTkiCeOauI47LN5voq9WI+c8Z08hzptOHh7P4j+eDAzVogHXIh7WW1A1Y9sEsyvi07rMhEzrKFxIDfibsPAZJ8nb4o/2uHtK8nOzuNSqAcAHbljhNjRr/5K9VHdn5yDdghWrfjdjC3G3UsB5+XHc7eSl8Amd7xj5ZdUULvpAUqFvVP0GcnT0TpQkBOnbwogXIAWN0nfJwdKPqpvqedDiPfxciZi+oOHavEeHalAWqtH9+v6/fa87tCh1HH+vaklulbDdFKDwLCAaAHJdHGVQS4Qb9zH3j5P2DVDtkraUa4SaQHXkmiRJEPQUbZbM3YEbzP5etAtCjyoYK3i2aEtd8ZbnraoTKDxI05z/HjaFv37IVcK/m3U9pttVp0a+KfHTp4f6s/7Az1NUNMY8emsFdzLSRCf771AMCNvhWhs6l+eYBOLy0hN8fKrdbL1mnd9PnssJrzq/emTWneTD+4cFWOfnjx/+GVJJxKkUSOjrAiZJ6241DKGyiG5WuxidN5uusw8MdfVqyW+1oh3WJ/u6JV6IRhOTc9+cZ8H27aa70EXuGPgXwmSj4GygEwcaH1OZOrg5wdeoQHHTp3Hj3R01q9DQ+PPISoiR0H44zpgcpFzdlJgjUSrloRkjryttef2BEllPVdoLzKXifk2HxPMPLy/kMrMwMypQcq6cQ2EA4Aq7wYVitJ8Pnhfo/7VzrV6LxMldTaIZikqnQAWJWapYD0afVpOfQLsP1bfW39tTIypvXRhAY9CAgHgB6URJuAIWBlc8NDduuaATPd8YGtHpqUDDQT8sxwzSlLrROdNaok/0jqkUA5ABgax9I7VsSMA2DsXGsbbh7EmcfOsFC9wg3U5CUAQ4ytiJ5SR/PXWotsaVMTYHSDV8Tq5tM3DyObbF8fuwhIm1Q1l/rAgyGfV6tiJkyWzuO5a6wdiPkc8XkyKoFwANjBC8IQ4JoGKyBYPdARW60cfTt4QawwrTPCje8lK8KSeW+lUtfA8Pzpy6yMIOdWGy1bbEeFAzrlSAaoRwJBAmjVgZPhLaBaCT2zc6+N1Ug5WkqHKitdGRFGsjGizYrYxS1jxQbR93UEhANAPBGeRkA4ANSXh7fv00gG88C+JTQS8hZ81D/OAisslkyqXAxgGKoeiUgOAOYZMp/aipj98f3xV4AHSiuih0Hfar641kbbiv1m+jIihtFLVsTMxt43Hr+L/E5akRIFgA8NVHHwjWXHzS0PF4zSMRMlZcf3hSUBmQtvRALhACDxHwkArYhRRnffWIwCYKqHWSHXToe6/nvbUU5XLw9JSEvsSOHRcmr/9BuwaZ9ZBOV+ZkvaWo3S4XezexN9tgfCAWC1/Cp5X+gE9ZLMXgkwrdSsJE8iPy9GhY5VXgZY4QTInRUons/oyKL9/7F3FWBXVF13SXe8dIogEhKCgB2UiIS0dCMSIg2KioWCAgISEgLS3V0CAgKigCCYqChId9f3P+te7+/ry52ZM+fMzJ37cvbz8OD3cWKfNXNn5qyz99puIqAJADfR1WMrI/DJVOCc5AZX9iRH2WkPB/jhN2DuKucmFDmtNZqNKu48tZE1O8x0pAgA6jiMmy27wmA/uxEAqgrKPP1/uYl4ekXc1aliLRIGS30DlXJxVrXF1a6Y/d4s0cRSTSomu3HhnE4ImNkJK469zmUbgZ37VVYOqIaLqqriW6nUh1vdl98AG3fIr1sm4kGV6Cl8L8BcfBljqskcxXeP1bPQCX0Dmbr1xMOJKAeryKRF6wBujmVN5p4JzeWETodo2p6qyKtMSpITBA6rE4mkzMlePzv9rt8APvzMTo/b2zIdhmkxMsaqHKzOIWuy7xPZ+XQ/awQ0AWCNkW4RQQQ0AWAOPnUShnDjfVX9Iql8THD2GcvUdAnKlgEeFci9vdPKAKpuqKxyba3unHFzghtKWRMR4mKuLUM2ZY0kR4ta6nn7svPH7aeqPk3Bv1a11LxR/T1SA4T12u2a6v1CbZa29ezO+t/2TMGgMj6fFTKWLWMwZcaORaIM4OCJas9+EXLOCAPq9IyYZgeh29t2bwEkNVGSdyKVRjYVUDX66a67gFfbmJdBHTFdrbICBVYptCpj1HkZpFhpoVMjILWAVpAqiS1DADiRwqFCkMlcE7M+FK1lRIysMR2mRwuxsrzh5lAt68qIKkZWafMPApoA8M+10J6EQUAlBYAiXu0lcjmj7UKobhBD65UNEw/13/A1wDBYWXuiFPDkg2K9VU+lo0kEcMzsoECdrFUvBxTNL9sbWLIB2P2DfH8rtWGOPH0pQOVkFaO+QePqYuKVKvNY9aVmwofjrVqZ/7sIZlYzOHECZjciiGlJH46z8sz8352K5pi0MCjuKGsMb7aTguB1CoATqQ7dW6oJ4aoSECInrBPmBcXUVKxd/WClHTumuuGxEpFj9Q6W/1Mx2YoVoTlVI686NBTTlVGNppAhAFjalgKLqvZQcaDCw6qjqPffvBNYv11+HNUDHlaZoXikrFELg6l62vyDgCYA/HMttCdhENARANa3hWp4XWgGkVxtM29UQ0KpQk01ahGLFAHgdQoAIzv4ka1iVmGoVmOrnoRRSImCSmbmRJWD0PiPPgCULiZXys0KC5F/J5FBQkPFeAJuVqpRZGwn7h2rUm1x/eCGmxtvFZPNaY475/bvgNUK6tXNagA5Tcqgxp3P6xQA1VNVJ3KcVXUArFIAiPGWXcAX21TuKKDCI8BDxeyNwc0WN12yRsV3RiUZmWo9dycOOJjCoVI1pGcrIHEia4RUv1FkCAAnyMjQyvgs5uGEVUlHayTkW8xcDlDXQNZUyw+qvk/8FE0hi2F866cJgPh2RePZeu60CAAK+rE8z5WrANX1r90Arl0P/mFIIeupsoQh/wT+O2FQHZ6ntKom+jI3/KBR1CMQ2SiG5o4UAeB1GUCWNmMot6ypqGCH5lTNw7USwuI8TohIxsWICvqliwK5ssqiJ9dPNRScpUl5MuuEqYorli4CPGNDuGn7HoBK1bLmxP0ampunxjw9lrWKjwLMHxc1ryMAVCO/iuQHni8nurrw7XgiyJNBGUudEujU2LrnqbPAqBnW7cxa5MkBNKpqb4zFXwAkWWSNgrYUtjUyllZjiTVZUylxGJpz9kqAFQFkLEmSYEi5iEUiAoB+qVaXibs23rMURuVBhdfaAKrRNirpPsRBtSqHrMC0yP2l28ghoAkAOdx0L48QUCEAZHP/PFoamKPGMF3+fe48cOGyVzPfPo9ovXYzD9dsBbbtll9Di5rB0lAiFikCwOsygKqbbzulmoxwVxX/EckTVf24MLtneNKZP09Q1Z115d02VWEvJ3MlF6wFvv9FfsV2w0ZVSxBmyRBU/3fCvD6x8poAUNl8E1/qrVB3RcWY6iJbJtSOzgJL5bFknorZTXeYMB84fEx+RkYi8dTVyFQ23xzTLjkXzg+VTSVTKphaIWKRqAJAvyjKycgcN4wED5/V+XOL6SCo+ODE+1G2rGvI759/B2YpVHoq9xDwyAMqKOi+TiMQ7wiAI0eP4X+yyj9Oo6vHU0YgvqUA8ESXoX/8QxEev1imGOBFxZI3E+cDhxQ+mHq2BHgCKGKRIgC8TgHYshP4QiHvT6bGd1z8VUi4FMmALs1EriigGuIoMgvvrwJ5gn/y5RYLXxUZN3Yb1Q97GQV6Ix9VdTnsliJUJRycONWMjQVFzmSfs3Y2qJzT6xQA1Q3qs48DvNdk7egJgGKXssZa5Kz8ImKq9zHnqFURYFSQqKmQG4H5KpiHjKsSOKqaPaoaEhQfpAihiEUiBYB+nTwDfDpTxEO1NiTaC+cDCtwDkMR02hgZyvewinVtDvCgR9aYhsN0HFlTqWojO6fuZ46AJgD0HeJrBFQ2H36JAOCLdsf3wL6fI3vKb3ah8+UC6j8nfyuw5BlLn8ma3fkjRQB4HQGgmoeqWgGA5ANJCFkrXhCo+pRYb5JHJJG8NJYmeqo0wGeFU6aaF+2UCB7Xw4gcRubImt260aqVB5w4lY69VhUBObvvD68jAChwRqEzWatXKRgZI2MkVahzoXJCbiflS5Vs4BqL3gdULyu2WieqD1CAmHn6RjZhAXD4qJg/4Vo9Xx7g80vGGLUxcwVAZXlZq1EeuF9w/khFAHBt89cC+xSioOziw2vOk24SXE4Zo18YBSNrTBdlyUZZ++soMGMpcPW63AhOpnbJeaB7hUNAEwD6vvA1AtFOAKjmxHp1cWRrtLI2LdWSVcPs7AgAEpM7hQBQFcd7uDjAkyK7xhf9uq3At/vs9vxvezsf+ey5cC2w18OPtZC3JEpIBFC5W9VUP+xlBMuMfN71A7BUQR/ErtCYahSQ3bx7q2s1a0UwzUrG7KZFeU0AqLwbiUfT5+X0MZiTP3c1QDJU1qhd062FvSoLquu1cz1VFc+TJQmuz8xU0xoaPAfkzWX/CrB84/zV6pUVmP9PHQARiyQBcPYcMHo2wG8VLy1tGuCpUmoVeEL+kijie0XWrCpSmI3LaNVFX6jhpwUAZa+cu/00AeAuvnp0RQRUXvp2T3AUXf1Pd54gLFwnL5DkpC8iYxUvAFR92rzljZtBgUL+4clPSMNAZHyrNiJ54rHHuFMIAG7euImTNZETVX4Yha4rmX6eCv2mWJIv5K/dUmrM2/50RlDY0mvjpuTJUup5iqons06UAAxhR4EvpiTIWqrkAEuNiRrDbRl2K2uqYelx5527CvjhN1lvABGV+tDoXhMAgz8PCnPJmojmCsfns4EhyL8fBv44BBxV2PiHfGVVEJKDdowVHVjZQcVEK92oVj4RER1U+bYhBiypxtJqZsbn6YV/rh+f67x+f59QQTDY125Jt0gSAPT3m33Aii/V1y0zAqOoqj0F8G9Z++0QwMgyWSMZwWpAVnaeItSXg+Qe75dfDwK8h1SNYqMUHdXmLwQ0AeCv66G9iYOAykvS7umVU+BTzG/ivOBHU7QYlW15UrzrR+DvYwBPCU6cUfvAFF07a9SzVr0dixQB4HUVANXwRW5oS90P7Pwh+FJnOsrJ0/KhfHaukZUIltFYf/4dDE+9GiGNjMwZgmQYc8BlTOWZxflqVwSYC++EEctJi+RHshu6+fHnauSNk+QHV00Slgrksta9BZBU8JTTawJA+Rn4j+bL9z8HUwl4sq9C3tjBuHkNIIeNEoscm+Tk5wqnoBxDNL1m+Zdq0U9PlAqWjTMzVQKHZSoZ1fDdj0GBxDPngs93EvVum9187khVAYiNAysl7VYg01Uxfah4MMqM4fh2jVFMjGaStZAYMFMhSOTxXjl5FjjnwTcqv8NfrGcv2kd2nbqfPQQ0AWAPL93aYwRUPqYjEQHA2rOTFzjDsnsJNUO0uPHnB4SXxlI67V6wX1JH+eO3jpxYj9caAKrCeMUKBEOgVU4KZe4H/vb40pf52OF83JBMX+bNB4rR+mRPo1WUtemL3Y9rs+vD09pxc2Su4L997JyCq/4uSQSSEHTKlqwHdv8oP1qHBuL6ENFGADBPmelbXpuKyKUqwSRaZULlu4N4tqgFZM9kjqzqb4XRXSr6LLLXXYawj3QEQGitqr9RWcxC/ViRpm4lgCfydswJAoXvZNl0KDu+xm0rEqmiMr7uK49AvCMAjh47jlu3bskjonv6CgGVF3EkCIA5K4M1zbWJISD7wa/68cRSYzJqvV4TAKqK8mJXwflWrLnNMFgVYyQNReUoABYpkxFRHDoZYAqQrFGMk6KYTtjh4wCF8FRMlABgKsmHn6nMBDgdAaBakrFVLSCrxUYutGLVzYXdkouqz0C1KyXXm3XUSfiKVnuJO4vqyTzHe6WJudaH6jNeVGtAtcqA3BVQ68W1sfQfiXs75hcCgD6rbqbtrDtcW0YUvVDZnv7G/l+BeWtUZ/a+v8z703sv79wZNQFw5177qFh5NBEADK9iyLY2MQREwzHDjab68RstBICqBoDYlXC2lezJeTgvqFZNwTGWz4yU2S23pZoHb1U+zA4OqmJm/NDvKljG8do14KMJdry7ve0zjwXrmztlvHcoYiVrdoTyvCYAVEPIZTGR7cd7icSgDPEampPaJNOWynoQ7MfSg2YK7Zt3Aqy+ImvMdWbOs5UNnw5QoC5ajBvXhlWA7Jnte+wnAoDeU79o1nJvUuHCocXyuPwGISEmYszHn7JYpKV/2rAEcZ1K7pTa9c8qo9sTTQBE9/WL995HEwHw2TzgyHHvLwnLG7HObjRZxUeAMsXkPb5TCADVMoDyCMv1dEvshxvZ734Kbua8VnMmEnbCGFWV8J08Bf/xN2DOKrlryV52dFScIADKPaQuwhh7tUwjOaBAHrWsBWTzaQSAqtik/F1hv2fqVECTauZl8URHJcnEe03WWPqQJRCNTLWKh2h5vAnz1cooyq5fpl/K5EHyJlOMTG/AbwQAV0GNmX2/BlOEDimUY5RDJKiBQS0MEXNCe0hkHqfaFLwHqP2MU6PpcdxCQBMAbiGrx3UEARUCwM7Hq6qzqmJbcednqB2Z9qwZgyJUiRMBiRIFQyeTJAz+nSBB8OP05i1gkOLJm+r67fSnwBqrDqhYpAgAJ17EoiHVxCdaykjSV7sl/2SuPzU2fjwQ/KBU2djZnTskoiTSj2kLKhELTpbCIzHIEk6yxjxm5jOLGKM1GNasYhROo4CaU0YBRD6bZa3tC0DGdGK9vY4AmLwoeJLpd+Nvp1EVgCSAE6aa1sF3adfm4UXJLl4ChkxW85IRMyIh8iolKtU8tNc7bSqgkSJ5oxp2nyl9UFPGLaP4Jd8pJJi9EsLkWkTLHztxX7qFXdxxixcEqj7l1Wx6HhUENAGggp7u6zoCKgSAlxoATr3Mc2cLnoAxH1TUqN48aoZo68i1Y14zT/iosq5qkSIAVPNDuW47BIDqh5MqziL9788HPFXGmdM9kflCbah2HSpVdOAv9z/cmLcp8rt0onLDExYK4qI47dgLrNws2vr2dvfkCIoSipgTEQAlCwc/ip0yPhf5fJS1Dg2BdKnFentNAKiWOBRblXwrEtcUqmNKBzfdThk3aUztUDEjnQ2qxFMtXtbuyRkMkxcxVYFKkTlU2lDAtXTR4DUUrYRhNJ8fIwCMfGVaxi9/BQlmppy4GXFmh1hW/eZRuRdE+mZMD5QrAzDCRlt0IBDvCIBjx0/g5k0P6qBEx/WNei9VCAAvIwCceDiLhg7Gvah/HgEmLfTvpeZHEcvf5JDIHTRalSreshoAXkcAcGM7XTHn1a07g6XqnijpDKHjhI8sXUnChB/x/G+nTTS3d9lGYOd++dmL3QdUKyvfP3ZP1drphfICtSqK+eJEBIAdwkHEK9XnhOhpLn3xmgBYsQlgvXq/WdLEQInCAMuAipyE2/WfUUCDJ6iVuzOqRKAq4msnCmrdtshUYbDCO0kS4IECwGMlAeaqO2GqRLbbEQBma+Q7+LsfgO9/dQKJ28doWVus5KxqdRl3vAe48X+sBMD3o7boQiDeEQDHT5zEjRs3ousqaG8NEVAhALyKADh7AaCfKqYS+sqqA/xw8ZPlyhqsZV44n7nisqzPqh/2sgSA1xEAVMAfN1cWJef7cYPGFz1Zfqap+NUYgv/tPuAnBytyMA+2c1NONcYhAAAgAElEQVTrFa/dCmzdbd3OqIWdUyGrWVg3nfXTZc2OirMTEQA8beepuxPGWtcjpquNZCdax2sCYOMO4Mtv1NbnVG+mpBXIE3w2OFXBwsw36lpQ30LW0qQCXm70396sif6Jwnvc7r3LZwSfFX4wRmjce3ewBGf+u533KJoiAIxWz1K61KEhuetkmsDTZYIbaCtTFZe1Gt/Ov/Nwjd92JIizZLTTU7f1EwLxjgA4dfo0rlLdQ1u8QCAaCABVpW1eqG4tgGRJ5C4ZX0g8dYyE8YQgQ3ogfWogJm0wDDxnVoAfWG7anUIAnL8ADFP4KJW9BqlSBK9n4JqmDeZBk9Rx40RP1keRfizHRyKAofCXr4r0MG/Tui7AWs5m5sTvsXsL9bBb+qj6Oyn7UPAkV8ScIAA4j51Nt5lfDOGlCKCsMfe5Y5xNotlYXhMAqukdsrjwGU+Sin/z+cDnP4lBL031RJm+tqnz3+gl1cgdu9VCvvsRWLzeS9SCc4WuG5/rvH58tjNKz02LDwRAbHwYFbDje+BnBwjmu7MHRWatTFXPxGr8cP9OYogn/DxMC3wPpAEyx4iXRpWZU/fxBoG77roLWbM4GJZr4vZdF/8+8D8vlnXm7FlcJlWnLV4goEIAeJUCsOsHgOXaZE30BWA0/hfbgS07ZWf/tx+F+VhRIJwlpPAgRQgTAUkSB/9WzQtU8Vh1YyMbAeB1CgAxUg39e7i4ce56ooRAIgpL/nNteZLHEN74ZucvAvPXAEyXUTGRKgdORIkw7151U8WKJKxMomJNqwO5somN4EQKAGeyU3HBzLMNXwfD8mWNeixNqov39poAcEJ4lmW6whHPd931j+hs6LnA5/4/IrTiiLjXkmc8AxWFb2OTW0wZGjFN3l8+Rzs1tkeQHj0JjJsjPyd71iwPpExx+xiB6/ePWDBFg///GR+hZ7sqYRPJFACzK8TSz9RyYFqKrImWWqWWC0k/WeNJPasvhbMEd/3zfffPtx2/76KN7JfF5U7tFy8JgPPnL+DCxYt36jWNd+tWIQC8SgFQ3YCL5hYbXdxZK51hop0MPXb7RowUAeDE5s7uCefCtcDeX+QRZT3eBoLCVPKz+L8nSYBhU9T8FFXopxo+N8SyVqYowLlUTHVDyrl7thIXcHMqAuDBwsCzDggBjpwOnFaos25Xi0EVbwpMUmjSjqmWxHv2cYD58NFo05YGRdpkLWcWoNk/ZdhI4JPIlzU7qTKx5xg6CbhwWXZWwE6Ejvws6j3jWwRAbETWfw1sViAaOZbIN8EvB4GZy9WuxStNgVTJ1cbQveMHAvGSALh46RLOnXNBASp+XPOoWwVz8pibJ2Np0wAdG8j0tNdHNeeXOXcUD5I1FZIk7pzNazor1ie7JrN+//sf8P4YtZFb15bLXXPi1Oa1FwGe0Iia6scT5+LpFMP673RTLZ3GcHh+dFvZ1CUAU4NkjQrcL9s8UYw9F8kHkh1XFLLhsmQAGCkjak6cynIuRqF0aABQc0HWnPhYrvAw8FBxcQ82fgN8uUO8fdyWMgQA1fCpii9rPBXkszAajak9y7+U95zPxW7NAQaMslrELckYVZbjbfdCMEzari3+IphXLmtefePI+hfqxzVyrbLm1wgArseJb4LOTcJHcsTGi9rmJPxUNM6jhTCSvU90P3EEEiRIgCyZM4l3UGjpWQrAlatXcfr0GQVXdVc/IaCyufUqAmD7dwDVtmUtnCCR6Fj8wB+kGAoZey67Ya+ifjrd7k6KALh4GRgySQ3BwvcGw0XvdFv0BbBH4YNb9HTaiVMhbj65CZUxpgQxMknFjJTSjcZ0KgKA44vibOTLmNkA03VUrGUtIJuN76NIRACopp8Rn1oVgEL5VJCKTF+enPMEXcWY0sMoApVNOAXcKOQmYwwhZ9lQFXvuSaBEIZUR3O+rSmL7mQCgtgzT9FTspReCuhpWphr1wnQfzhUubcRqbv3v8QuBeEkAXLt+HSdPKr7549d1jurVRAMB4MRLvGtzOVX1b/YBKxROQcLdHHbFjCJxg91JBADxHT8P+Pu4GtLPlweK3Ks2RrT3nrYE+E3hZP7xksGSllbmxAk056hdMVhNw44d/BuYsVQtL5XzVS8XVAUXNScJAM7Z4Dkgby7R2f9tx1N4nsarGCMwera2N0IkCAAn0lqo5dK2HpA6pb31+qG1qjBa9izAYYUqGYyqat9APE0mLmZObB6Zr922LsBoAL9afCYAnNAFEi03qnrYxPtDJtLIr/eV9ksegXhJANy6dQtHjyl+Kctjqns6jIAKAeCVCKATYkyyOYQT5gGHXbjdW9QCsts4/XL4slsOFykCwImXvUi+X1wAVAXNOB7F/VhzmGq+fjWW76NQHwXskiUF0qYG8mR3TqVaNWda9LSNolCfTAmGF6tanWeAAveIjULsqHyvoj/AmQKiZk3skZJOiQCGVspNeN3K9sQQmYvL6AtVowAjhRjtWCQIAPo3dg5AbRIVy5MDaGRzvSrzOdV3225gTQRL6TkRPaFaqpNY5sgMNKomT0Q4dT2MxomkCODFS8APvwFHTgAkzBhxmSFt8Jkqk7YRd427fwwKAcqaHbLxxBlg9EzZmf7t98xjQOki6uPoEaIXgYQJEyJzJm9qOHqWAsDLQQKARIC26EdAhQDwKgXAqdzXJx8Eniglfs2+3gus2ize3m5LCpE9UsKeaMz1G8Dx0wBfusSFJxz8m6FnPC1h6SHmFqtapAiASIgAEivWcueHohPGe6z0/fZUfnm6e4LX9XIwr5zX9dr14AaRudqZYsRCGI3854cZc0SNTueTJAluBFljnJoZMnoGquH/9J1aHaJ1sr/YBmzZ5cQVC66bIflGc3Pj/+33amKRsT1lSDHJDjvmdARAaG5WJnmkePAeM7I/DgPrtqud5sYeW1TsMXafSBEAqho0oTWw7GHZh4H7baYDUKOHKvqXLv/7zOfnV4rkQJqUQLbM9ogkO/ecqnq/nbnitmV1DFbJUDXV+yY0P5+J5R4yruRj9uw9c+7fZzvf1zduBt/7jAphGoyqInykIgAonssISaPK4CyBmC93MNKIYrl27e8TwKzlAMvNyprdgypqu/B9qWp8lzxVxrqsbdx5Tp4J6nJdugpc+edPogRAypRA2pTiVWNU/df91RBIkiQJMsSkVxtEsLenBMDxEydx48YNQdd0Mz8joEIA2H2wquAwawXw8x8qIwT7MiSxZCGAOdtkhsMZN2D82FfN8RX1li/HdKkBfiDyIyNVSiBhgmDvm7eCL4NTZwHW3aYgjpXxpfvIA0CxAlYtjf89UgRApCIAiIQTec0hRHlv3Z0jeMLOExF+6PHashwQjR/wVFA/eRb47c8gqWNl2TICjz8I3JfHquXt//7pTIAfFqLG3wkJgdxZg2uInT9JEoon7yQp+KH00+9BoTT+b1Wzo6LsRHh2OH9TpwqSLgnvCn54kpThB7uTxpBw1n+2Y05HAMSdO0UyIHd2gOrtrEfNj++/jgTJMV5zJ61LM4Dz2THVjZxsaC5/N/z9OGV8znPTToyZK8xnQ2ws+NviM5/4/3pQ7HeVPw/wzCPOnLjGXee4ucDRE06tXnycF+uak1KiI529APA7xynj9WJEAMn20CaeZEzIuGnjnMSMEVd8flgZCUiSYiJ56uHGikQEAL/H+F0maoyQuycXQB2kHJmANKn/SzSH3ilXrgBHTgbfKSrpZCG/7r8XqGFDn0f1ORMXjxxZghER/Mbjtx3vH6aVhIzvMRJtBw+LrZeHAsULAkwl1eZfBJInT4Z0ab0JB/WUADh56jSu8ThCW9QjoEIAeBUBQJApLMYTRieNOX0xqYMfTXyo8mOfD2MnXjpO+ik7lt0c49jzRIoAiFQEANfODw6qfvvd7OZub90N8BTT78YPpeb/lA0T9XXeamC/gkq76DxOtpMJf+f8bkUAOLk2kbFIYNWtJNLyv21UP8xlCQB6sXAdwE2Wn42EPFPL+C5z0lRxl/HliQeBJ21E61nNwWoGrGrgZ+PGsEUNgASkXYtEBMDw6cBZhTKgdtco295uGgmfs1ybE+llsj6L9CteAKj6tEhL3SYSCKRKmRKpZX7MEs56SgCcPnMGV0hzaot6BKKhDCBBdlqNP+ovnMAC+EHB8nQyFikC4OgpYNxsGY//7SOjARDqPWaW2Gm8modqvakdwQ99UbN7+i86rtPtZMQxnUzdcHo9RuPZSXOIPcbV68DA8V556d48L1QOCmXZtS+/ATZ6XAYw5KPTUQB21y7anmr5VM130hi+PmK6kyOaj8WQeFaIcNKcjgJw0rfYY4mWQY07v+oBid0qAKzsQMX8aLCeLYOlT+3Y5p3AesUqL3bmk21LgUwSf9r8h0DatGmQIrlCrV0bS/KUADh37jwuXlJIyrGxMN3UXQSihQAgCmu+ArZ95y4e8W10mZff//4HvD9GDQnWvmYNbLvmRM3f114EWINaxqhYPXEhQAz8agkTAr0FFdRZe3vAWPka3F5i0LFRMA3Grs1bA+z/1W6vyLS/JyfQsIrc3E5pocjN7kwvlbxuVh5gBQJZU4kA4JxOak7IrsGqH6uQsBqJ06Za3UPUH4pjMj3GCfG4uHNGw6aOqRz1JKJjWGaRGi+yZpcAcFsfSXYdcfsxD5+Eq11jyhcrA6mWOrU7r932jKSSSQm0O49ubx+BmJj0SEpxJQ/MUwLgwoWLOH/hggfL0lO4jUC0pACEcBg1I5gPr00MgRY1geyZxdrGbhWpCIBIpgCE1u+U0rl91MV7dGokFirqVp68uKdiLVkOjykrMsb8dH6sUUTRz0Zyo3XdoGCnjMWHFIDWdeRFSlVD0VUJAF6zCQucE0KUuQes+lAnhJVInDaqvM9d5fSot4/37BPAg4Xdm8crIkN2BdQAYB15u+Z1CoBTwph212m3vez3D+fh+2T8XPVyr3Z9ttOeopTUe9LmPwRYAYCVALwwTwmAy1eu4MwZvQvz4sK6PQfDrRl2LWNZMwGtHA7Vs/Lj8DFg4gJ/n9BarcHLf29TB8hssyrAnRwBwGvD9U9eDLD8pF9NtK5xNEQAUBzxpfrBMoqyRkHFsbOdF6uT9SduvwQJgOY1AW7QZC3aIwAeLwk8VVp29UCkIwDoOcX5Rs8O6jH40XJlBZo+77xnFC0dMtndvGiV6BjRFV+4DDDNy6/53VligiShXdMRALcjpvq84Yg79wPLNtq9Gt611+UGvcPazkwJEiRAlsze1fn2lAC4cvUqTp+2ISltBznd1lME5qwEfvxdbsqC9wC1n5Hrq9Lrux+BxQp1YVXmjra+3VvKbawGjFNTPm9XH4iREEB1ouyUigZA6PpSc2L6UoCEk9+MCsI9W4l7xbrGrG/sV2N9dNZJVzVVJWzV+c36V3oMKKVYFzqaIwBkhQ9jY7p9D7B6i/xVYuWXmg6Ex/OZwGcDnxF+M7dSALhON8O+KcjbqqZ6OTyR68E0s6mLxaoriIznZBvZFAB+w/FbTtZY9YUChKLGikTTl4m29r6dk4dTqsSjm6uX1ZNx0yc9NjUnEiNjBpO6ug6D5CkBcO36dZw8KXls7PDC9XBqCPCDih9WMvZQcaBChEqRfP8rsGhtdOQ2y2DrRJ8sGQCG3MrYhHnA4eMyPYOl7nq1+bfknd1R+o8DbkqWXWMtc5aPcsJYdm3GcuCgzyIB7Kqo+7UKAE/FGfZvty662bVlKOzSDfL3jxP3TewxqEVR4RGgTFH1kWVFAJmGyDJUf0v+nlU9Z6k75nWrqtOrbjqcOBEMYcGouamL/LeJrPa0WvlXs2vNaKKxs5wnE3lfUNTUSzEzphFOXqRWX171dxGuv+yJrqpIZZH8wPM2UrD4fv50FkCBSL8ZoygaVAmW2HTKvtkHrNzkr8hTRpe/0tgb0swpHO+UcZImTYKY9Dbr/CqA4ykBcOPGTZw4eRL/87NSlgKYd1JXFVbfiVMtFaxZh5bCN07UH1fxg31Zl5W1nL/9HuCHuh+Mp1089ZIxbqJ2/SDTM1jLWCaPMTSbCvlQMC9Qu6Kc30a9/KYJ0LQ6QDE1O8a0mUNH7fRwty0/+ilgZHcdIl6x/vaslcFw7UgaP0BrV3BujSoRAIzUWrMlWJ/cS2MVpEZV5Oubx/aVZVqHTpb3nhscbnScMvqzcnOwfKgfjPdb5ybuevLnEWDSQmfnYMoCUxe8NqYBrNrin/KOSZMA1HaR1Q1Tidp7ujTwWEl7V4DEOEkUPxlF/2pWABgl57T9cThILjPdzA9WsjBQ+Qk/eKJ9iItAihTJkTaNd+UZPCUAbt26hWPHT2gCIB7c9xQJGzVdTuhEVrXbSdguXgKWbgRIBkTKYpcv40fhik3Aj79FypvgvKqhoNu/A1Z/JbcG2TDG0GxL1gO7f5Sbmx8x/Jhx2njSsWQDwI+ASNqjJYCyZex7wHDlKQvl9T7sz2jcgx9plR8XEzGUnZek4PzVwG+HZEdQ65cjC1CnEpDKwSpAKgQAS8MVzhescMHIFi+MEUj1qziLwaAJ8qH3LC3HEnNOG989rDPPd2kkrUl1ILdNYlDG31Wbg+kAqsaNbp1nAKaHRNJY0o4bO6/JsbhrbvAckDeXPBLj5gIkP2WMpDnJc7tG8mvuaru9nG9P/ZiyDwEP3u/82HFH9EM1kIzpgZY17Zc3dB8dPQMRSJ0qFVKlSukZGJ4SAFzViZOncN2rLwnPYLwzJ9qyE/jCZs1ThrRWfNQ/eH3/SzBEy8toAL6snywF5Aijsk92fMPXkQkfly19E/tqEsfP5sh9FDWuBtydXf7eYOkdRgFct5kGwFq/DP9Pl1p+bqueP/8ObNgBMI/Ua1Nl/HlN122Vj+xQXS83w1T5LnCP6kji/fmByhxOr8o5MfqFoeZOnjSHVqtCAITK7zFUeNE6+fQeUeTdUqeWJSb5POJzyS3js+qbvQDfpV6+g0LrIdlUII9bq7t9XEY+7FAgARitwDBthmv7xbgeRntRKNBrY+lGkvYqxkOHORKVGvjMalVb/tScqTm8HyJVnalQXoCpExST9cp4IMCykrJRkip+ZkwX/O2kkSiZqzKv7iuOQLp0aZE8WTLxDootPScAzp47h0uXIvCkVARKdw+PAAVd+CAXMYa6M8Q7uXf3t4hbgZMt5gB/u8/dDRo/Jp8qJRba+/shYMsugKcMXhhLwvDj2wnjJnfifHtigE8+CDxRSn32/QeAeTZPFhjmTGFKL4ynfsyt90ofIHaUier6uAn8ahew/zdv1Mzz5gzmJd+v+IGrsu5fDgKbvgEOuSTqmCUj8HgJuVM00XXx+fbheNHWt7eLLY7JZxJPspw0ljksch9QspC7H6cL1gDUgBE1vqdIDHqxQWBJym++D24M+Dtz25hiwdPbcCS023PLloIjkckoLb99P4TwoiYS1d+9KCtKUrRGBTXCPPZ1Xr89uDEVtUQJAUbGUDtH1XjPU6CZaSJuW8rkQZK12H32qxw56RvTAVie9McD3qR+spRpjfIA00W0+ReBmJj0SCqbyyOxLM8JgIuXLuHcufMSruoufkVARBCQH/IU/vPryzuELZWauYlk3rPqC4kny1Qpz5cz+DcZcxljWbnfDwfLyx0/7ZwAEU+8ubmiyrjTH7n8iOV98asFOURMSIoUyieDTPg+xIknC1an7Qy3JunhRfhrXE958vfXEeAgr+uR4EnzpSvOYEBMi+YHSt6vLqBm5BE3xiT+Dh13rr4569zzmuTOHvQ/tXeRcJbA86P+wF/BNTOd44bNKJPYEzB0OV9uIE9Ob04yVQmADg2AdLHSEvnxysipX/6QJ0YYekudEV5nN/QcjC4oN9mMxLEq5/ZAwWCUViTuwYuXgwQh//x1FKBust2oJqP1E+tSheU1Xix/KIIN+J7lpm/fr9aRDyQCyz0MMDVE1M6cPYsffvoF5y9cxKVLl3Dx8uXA35evXEXaNKkRkz4dMqRPD5648W/W3nbKGMnxx6Hg9eN3xPEzzqXPUPOgROHg78Zp42967TbgvIXeB0P+ScTIfs8Y+c15+e118Ahw5LhcFGG4sRn2TtwY4cg/fjN+p/Cdwvvl2EnntAK42Wd0D6NuSTRr8zcCd911FzLExCCxG0IUBkv3nADQlQD8fRPKescHNtXfz54PPsCuXQ+yw1To5Ue9nZe3rA9u9KMCNj/CLlwMMrX8mObart0IKobztxr4k/jf/+ZGhh9abm0sGdLLDQlLtBFv5mnTp4BvN4L/HVtnk4riSRIHxQaTJQ2W2WPtZC/UkxnBQBKAH0X86L55Kzhv+tRBBp5+uGUs78brx3lD4bX8GOBmJnNMZASkzNZKH3ldSZ7wuvI6Bu45XtNrwb/jXlfea4wYS5ks+Hsj0eQ0mSNyfYjz6bPAuYvBDzcK6V25entPnhyR4OZvhvckN4K8HjmzApm8E78VWZJpG2oEkMDhb4+/O16b0N+8RnweJAk9FxIDyRIDLJnFKCBi4KWpEgANqxj/Tvnb+uVP4MSpf589oWcRceC9yNPm1Pw75b9/InGPhjDn74wntbxH+d9XrgSJsph0QPq0QO4sAMvL+cn4mwo8G04DJAjivotu3PivtwkTBJ8LXBdPi3nv5c7qz9xfErYk1/jM49qSJg3eL9y05M8tdmhw6O8j+HLLVny7ew927dmLA78ftH35ihQqiNIli+OR0qVQplQJpErpHAPJe43va15D6g+F3tN8rvO/w16/pMG1872dPVPw2c7niptGYpO/DYblh96bfI5l4HszNZAzC8B3qBfG+Y+cDN4XJAdY6pd6GfyGiG38vgm8T5IEn7n8m/d91ozBd3w0nnqzWsip08Cpc8HrEPgG+Ofbk8/zuBjwXcpvO94rfM7enQPIpjf9Xtymjs1BAiBTxgxIyDINHpnnBAArABw9dlwLAXp0gfU0GgGNgEZAI3DnInD1GjBwgvz6qz4VrFaiTSPgJwTOX7iARctWYvGK1dixc7fjrhXMfy8efbg0alerggL5HQxRc9xTPaBGQCMQ7Qhw408CgESAV+Y5AcCFHT9xEjfiUp5erVjPoxHQCGgENAIagTsEAVUCwEkdiTsEcr1MFxHg6f4no8cFNv5eWemSD6Bh3Vqo9qzDtWK9WoCeRyOgEfA1AsmSJUX6dJJ5wpIriwgBcOr0aVzlV4k2jYBGQCOgEdAIaARcQ0ClCgCdki0h6dqC9MB3JAK/HPgNw0Z/hmWr1kZs/VmzZEb3l19CjSqVI+aDnlgjoBGIfwikTp0aqVjmxEOLCAFAgZbLVio8HoKgp9IIaAQ0AhoBjUB8REA1AqB0kWC5LG0agUggcPPmTQwa/inGfj7VN6mjJYsXRf+3XkfePLkjAYmeUyOgEYhnCHhdAYDwRYQAuHDhIpi/pU0joBHQCGgENAIaAfcQUCUAmP9PHQBtGgGvETj41yF06vk69u7/weupLedLlCgRWjR6AZ1eau1p7W5Lx3QDjYBGIKoQYN4/K5EkSJDAU78jQgBcvnIFZ86c9XSherLoRuCvQ4cxZ+FSbPvmW5w5ey5AIPHPRUrq/mN9e3VDk/p1onuh8dj7xypVDwiAhrNvNqwKlGeSsXtLPBK2W/JkybDnqy9khtR9NAK3IVCuWh1wQxLOtqxejMwZ/Sm7rEoAsORY9XKRvSGatn0ZW7bvCOvE7M/HokSxIpF1UM/uOALzlyxH3w8+wqVLlx0f28kBGQUw6dNPwPQAbRoBjYBGwC4CJBMpAOi1RYQA0KUAvb7M0Tvf0pVrMH7KdOzeu89yEZoAsIQoog3MCIAd61cinWTtLSMCIFnSpNi7dX1E16wnjz8ImBIAqxY7WkvcSdRUCYAi9wLPl3fSI/tjmREAsyaOAUOytcUfBPp/PBzjJk2NmgVlypABk0YPQ/58eaPGZ+2oRkAj4A8EkiZNgpj0HtXXjLXkiBAAzOk6dvyEP5DXXvgSgRMnT6HPu/2xdsOXwv5pAkAYqog0NCcAViBd2rRSfhkRAEmTJMH32zZIjak7aQTiIlC2Wh38aRQBEI8JgML3AjV9TADMnDAaDz5QTN+w8QCBm7duoXPvN7B89bqoW02a1KnAe1GTAFF36bTDGoGIIpAiRXKkTZPGcx8iQgBwlboUoOfXOmom/P3gn6jdpBXOnjtvy2dNANiCy/PGOgXAc8j1hA4icKemABTKC9SKcPUznQLg4I3s06GYGtqua29s+mqbox6mSpkS3JynSZ0aqVOnwqXLl3Hu/AWcP38+kE7opGXMEIM5k8YhZ/ZsTg6rx9IIaATiMQJp0qRGyhTeVgAgnBEjAM6eO+f73K54fL/5dmk3btxAzUYtsf+nn237qAkA25B52kFHAHgKt57MYQSiNgLgOjBwvDwYBe4B6jwj39+JnmYEgI4AcALhyI7Bk/9WHbpg09btSo4kTJgQRQsXwiNlHsSjZUqh5APFwEgwI7t16xb27PsBm7dux5dfbcPO7/aC3yAqli1rFiyYOgEZYrwP6VXxW/fVCGgEIoNA+vTpwJRVry1iBABZ2LMOs69eg6fncx6BfoOGYsKUGVIDawJACjbPOukIAM+g1hO5gMCdGgGQ/26g3rMuAGpjSB0BYAOsKGz6Rr8BmD5ngbTn3OQ3rFsTL7ZoAubjyxpLVNOPyTPm4NgJ+TTVe/Peg9mfj0HqVKlkXdH9NAIagTsEgUwZMyJRooSerzZiBAB1AJgG8L///c/zResJ/YnA1WvXUOqpSmAooJFRKI6sfpZMGZEhfQwSJLjr/5s+9fijKF6ksD8Xp72CJgD0TRDNCGgCIHJXTxMAkcPe7ZnHT56O9wcPk5qGG/9WTRuiZeMG0iKyRhMvWLocw8dMAFMSZezxRx7CxJFDZLrqPhoBjcAdggBL/7EEIEsBem0RIwC48afQm2q4ldeA6fncQ2DVug1o36234QSN6tZCt5fbBfL5tEUfApoAiL5rpj3+FwFNAETubu3871MAACAASURBVNAEQOSwd3PmdRs3o23nHlIHQaVLPoCB7/VFjmxZXXORB1XTZs/HsNGf4fSZM7bnadOsEXp17mi7n+6gEdAI3BkIJEuWFOnTpYvIYiNKAJw6fQbXrl2LyML1pP5DoHPvN7Fk5eqwjj1c+kFMGTPcf05rj4QR0BoAwlDphj5EIGo1AK4BAyfIA+r3FACtASB/bSPZ8/jJkyhfva5tLSgqZr/Royvq1qjqmfvT5szHm/0+lJpvaP93UaVSBam+upNGQCMQvxGIlAAgUY0YAcDJtRBg/L6x7a7O7IRt2eypuO9eXWPXLqZ+am9OAKyUDuE0KgNIUZW9W9f7CQLtSxQjYBoBEI/LAPqdAJg1cQxKFi8axXfWnel6tz5vYeGylbYWnz1rFkwa/Qny5M5lq59K4wFDhmPs51OlhuDJ3pihH6FEsSJS/XUnjYBGIP4iwLD/DDExSJw4UUQWGVEC4OKlSzhns9RbRFDSk3qCQMHST4RNCUmSJDH2bdvoiQ96EvcQ0BEA7mGrR3YfAR0B4D7GRjPoKgCRw96Nmb/dvQf1mr9oa+j8+fJi6tgRiEnvTbgsSwV26P4qvtq+w5afocZFChXEmGEfIXPGjFL9dSeNgEYgfiPAqiWZMmaISP4/kY0oAUDRt1OnTsfvK6xXJ4TApUuXUeyxcmHb8sW/fI4cAy80uW7kCQKaAPAEZj2JSwhEKwFAnd0PxgKyervF7gOqlXUJVMFhNQEgCFSUNGOp3z379gt7mztnDiyYNtEz/Z+ffz2A1i93w6G/jwj7GLthjSqV8UHfV5E4cWKp/rqTRkAjEP8RSJIkSYDQjIQAYMQJANZgPXb8hJQATPy/Ne6sFR786xAYYhvOGN7JME9t0Y2AJgCi+/rd6d5HKwHA6zZyOnD6nNwVfPJB4IlScn2d6qUJAKeQjPw4PFFv0vZlYUfSpU2LRTM+B8P/vTAKE3bq2QdXrl61PV2iRInwRs8uoGCxNo2ARkAjYIZA8uTJwOdbpCyiEQBc9KnTp3H1qhYCjNQN4Jd59/3wE6o3aBbWnQcfKAYKPWmLbgR0FYDovn53uvfRWgWA123aEuC3Q3JXsNrTQLECcn2d6qWrADiFZOTHad7uFWzaul3IEZb5m/35WBQueJ9Qe5VGrEw1ZNRYjBw3UepQiid5zPd/oKjO91e5DrqvRuBOQSCSAoDEOOIEwIULF3H+woU75XrrdRog8P3+H/F8w+Zh/1VHAMSP20ZHAMSP63inriKaIwCWbQR2ikdc/+cSN6kO5M4W2auuIwAii79Ts//0ywE8V7eR8HB9e3VDk/rhIwOFBxFoeOHiRbzcsw++3LJNoPXtTXS+vxRsupNG4I5GIEOGGCSJYJpQxAmAa9evB3QAyL5qu3MR0ARA/L/2mgCI/9c4Pq8wmgmAP48AkxbavzqpUwIdGwIJEtjv62QPTQA4iWbkxur2+ttYuHSFkAOF7suPxTMnCbVVacT0w9Yvd8WB3w9KDVO7ehUMePt1qb66k0ZAI3BnIpAgQYKAACD/jpRFnACgDsCJk6dw8+bNSGGg5/UBApoA8MFFcNkFTQC4DLAe3lUEopkAIDAL1wJ7f7EHkR/C/+mxJgDsXTc/tr556xYefPIZ8LRdxMYMHYhyTz4m0lS6DU/8efIv6lPsiZjv/3r3V9D4BfcjFKQXqDtqBDQCvkQgWbKkYJnQSFrECQCe/J86fQbXrmkdgEjeCJGeWxMAkb4C7s+vCQD3MdYzuIdAtBMAFy4FxQCv3xDDKEM6oG094K67xNq72UoTAG6i683Ym7d9jWYvdRKaLFfOHFi3aLar6tgjxk4I5PzLRJ/qfH+hy6gbaQQ0AgYIRDr/n25FnACgE2fPnQPLwGm7cxHQBED8v/aaAIj/1zg+rzDaCQBem5NngPVfAz8cML5S3PAXzQ+UexhImdwfV1QTAP64DipevD1gECbPmCM0hJu5/1T3p8o/1f5lTOf7y6Cm+2gENAIhBFj2L0NMDBInThRRUHxBAFy6fBlnz0rWKIoofHpypxDQBIBTSPp3HE0A+PfaaM+sEYgPBEBolUdPAX8fC5YG5J8bN4GYNABP/XNmATLFWOPhZQtNAHiJtjtzmT3/Y89I5f8dG1YiebJkjjty6O8jaNOpGyhGKGO1qj2HD995Q6ar7qMR0AhoBAIIMH0oQ0z6iOb/0w9fEAA3btzE8RMn9K1xByOgCYD4f/E1ARD/r3F8XmF8IgCi7TppAiDarth//T185CierFxDaBElihUJlP5z2r7avgMdur+Kc+ftV51KmDAhXu/e2ZOKBE6vW4+nEdAI+AuBpEmTBPL/GQkQSfMFAUAAKAR4/fr1SGKh544gApoAiCD4Hk2tCQCPgNbTuIKAJgBcgVVoUE0ACMHk20YbNn+FVh27CvnXotEL6NO9s1Bb0UbjJk3FR0NHgkKEdi1d2rQYNbg/Spd8wG5X3V4joBHQCNyGQOpUqZAqVcqII+MbAuD8+QtSSqwRR1A74AgCmgBwBEZfD6IJAF9fHu2cBQKaAIjcLaIJgMhh78TMn02ehg8GfyI01JD+76BqpYpCba0aXbt2HV1eexMr1663ahr231mKcOywgciaJbNUf91JI6AR0AjERSB9+nRIljRpxIHxDQFAYZYzZ85KKbJGHEXtgDICmgBQhtD3A2gCwPeXSDtogoAmACJ3e2gCIHLYOzFz77f6Yc7CJUJDrV8yFzlzZBdqa9boyNFjaNOpO/b/9LPUWFUqVcBH77yJJEkSS/XXnTQCGgGNQFwEEiRIgEwZM0Q8/59++YYAuHnzJk6eOg3+re3OQ0ATAPH/mmsCIP5f4/i8Qk0ARO7qagIgctg7MXPzdq9g09btlkMxL/brL5ZbtrNq8PW3u9Cua2+cOXvWqult/858/9e6dUKzBvVs99UdNAIaAY2AGQLJkiUN5P/7wXxDALAWKwkArQPgh9vCex80AeA95l7PqAkArxHX8zmJgCYAnETT3liaALCHl99a123WBju/22vp1n335sWy2VMt25k1mDBlBvoNGio1Rrq0aTBq8ADlfP8Va9ahY48+gUoGLPWVOHHi//+TJHFi8E/o/585YbSUr7qTRkAjEH0IpEmTGilTpPCF474hAIiG1gHwxT0RESc0ARAR2D2dVBMAnsKtJ3MYAU0AOAyojeE0AWADLB82rVynEX7+1br0Xs7s2bB+6TypFfDw6NW3P8CCpXIRBE7m+0+ZOQdv9R9kuY6UKVNg96a1lu10A42ARiD6EWD4f4aYGCRKlNAXi/EVAUAdgNOnz/gCGO2EtwhoAsBbvCMxmyYAIoG6ntMpBDQB4BSS9sfRBIB9zPzU44nKNfD3kaOWLrE29ra1yyzbxW1w7MQJvNipB/bu/8F2X3ZwOt//45FjMGLsBEtfVAgPy8F1A42ARsBXCCRKlAh8xpEI8IP5igBgGsDxEye1DoAf7gyPfdAEgMeAR2A6TQBEAHQ9pWMIaALAMShtD6QJANuQ+apDyScr4tz5C5Y+JU+eHHu2rLNsF7vBrj178eIrPXBK4vCI+f69u7wMlh500vq82x8z5y20HLJo4UKYP3W8ZTvdQCOgEYh+BJInTwaWFfWL+YoAICgUbbl8+Ypf8NF+eITAvh9+QvUGzcLO9uADxaDz5OxfiOMnT+Lw4SOBeqM5smeLeNkRMwLgmw2rkDZNavuLBHBviUfC9mP+5Z6vvpAa08lOB34/iPPnzyNbtizInDGjk0PrsTxEoFy1Ojj416GwM25ZvVhfWxevhRkBMPvzsShRrIiLs+uhVREoU66y8Ab9l51fCU/HcP9efftJHRrxQ3zU4P7K+f7hnBXVPHji0YcwYcQQ4fXqhhoBjUD0IpA2bRqkSJ7cNwvwHQFw6fJlnD17zjcAaUe8QWD/jz+jWv2mviYANm/7Gnv3/YCffj2AP/86hOMnT+HU6dO4ePESGMqXJXMmZMqQAZkyZUDhAgVQ9dkKAREgt43zL16xCnv2/YDDR47gr0N/47c/Dt42bcYMMciZPXvA17tz50S1Zyvi3rz3uO3e/49vRgB8u3E10qROJeWLIQEgcZok5cA/nRh+umLNF4FNIsNd/zx0GCdOnrptyLx5cv//dXigWJFA+GnSJElUplbqe/jIUazftAVbtu3AX4cO49z584HTOpKxvGdy58yBXDmyB/4mkZQ/7z0oXvR+pTntdBb1L1eOHMiZwz3/zAiAr9YsCfz2ZW37NzstS+AWvC+/NEkW16/TZ85g+ze7sO/Hn7D/x5/w99FjgQ3a0WPHkTpVKmTOmAGZM2cK/M3n2mMPl8FjD5WWXZ5yPzMCYM6ksXigqDUBcP7CBSxavgo//XIAx0+cwLHjJ3Hs+HHw/uKaY9KnC5RnypM7F/Lnuwc8nS3zYAll3/UAQJV6jfHjz78KQbF363pLsprVot4ZMBhTZ8vpBTiZ7x93UVevXUOxR8sJkRLPP1cJg/q9JYSLbqQR0AhELwJ33XVX4P3CqCO/mO8IgBs3WA7wFG7duuUXjLQfCghcunQZxR4rpzCCva5vv9YDjerWstfJpPWvv/+B6bPnY9HylcInGKHhGM5Y5ZnyaFCnJooXKWw4y7oNm/Bi5x5h/52bw6H93w37bz/8/AumzJyLhUtX4PIVuaiZ0iUfQLMGdfFsBfevUXyMAODH3uLlqzB11jzs2bdf6r7j5qN29Spo2qBuYJPtlc1esBifTZ6OXw78ZnvKXDlzoGaVZ1Gr2nOO1OwO54Df/HMrAmDkuIkYPMJcCdypk8IvvtyMmfMWYc36jbavOWuzv1CzOmo/X8U02qHHG+9g/pLwQmzDP+on9axRiQBgSbgZcxdg4bKVttdM8qNmlcqoX6dGgDjVJoeAaBlAjr5pxUJkzZLZcCISVe269sI3u76TcqZ65Wcw+P23pfqKdNr01TY0b99ZpCm6v9wOL7UMf/AhNIBupBHQCEQFAn4q/xcCzHcEADf+PDUjw6st+hHwmgB4p09PNKxTUxk4boqGjf4My1Y5o9BbuOB96N+3D/h3XFu3cTNefKW7MAHAUyyqDH+7e4/yOkMD8PTyhVrPo3mjF8BSSG5YfIoA4An/+CnTMWfhUvBk0SnjRq9Fo/p48tGHnRry9vttwyYMGDoCv/72uyNzkETq0Lo5Hn/kIUfG4+9hwJDhjvnHFKKXX2yp7J8bEQBmv/0QmIzS4Sl3qpQppfFdsfYLfDL6M+FTWKuJSPy80bNL4OQ8rvV8813MWxxeyM0NAsAoAoAbxNfefh8kcZ2wujWqokPrFq4RXk746Ncxur/+jrA6v9k7fP9PP6NVh66g6J9dS5ggQTDfv3F9u11ttR/4ySh8On6SUB/R6BWhwXQjjYBGwLcIpE6dGqlS+qP8Xwgk3xEAdEyXA/TtPWzbMa8JACciAKbNmY83+31oe60iHcIx/qIRAAz17/HmO1i1boPIVFJtePIyYuAHphELUgMDiC8RABu3bEWXV9/E2XPnZaGw7EcSix/CThtJrWGfjnN62MB47Vs3R9cObZXG9rN/TkcAkICp2bgl+Iw0MuYpL5g2Qfr0mREqnXq+jrUbvlS6LuE6Z8+aJRC+TAIotvkhAuCjYSMxesJkx9fMAYf0fwdVK1V0Zez4OuinEyZh4LBRQst7tEwpTBr9yW1tl65cE3j/Xbt2XWic2I3czPePPQ+FrCkWylQqK2OE4Heb14Khwdo0AhqB+IsAVf9j0qdH4sSJfLVIXxIA165fx8kwubO+Qk47I4SA1wTAW727ofELdYR8i9uIL+/3Bw/DhCkzpPqLdipZvCg++bBfILeWxo/ztp3Db/aee6Y8hg14L3Aa2urlbkIfFqJ+GLVLnDgxXuvaCU3qy+FoNG60VwFgdNKwTz/DiHETLPO1Va8B+zNa5NOPPwQ3Wk6Ym8RWyD+qaffpLhb+GndNfvfPySoAjBqp3qB5QEvEyJIkSRwQP2Uuuowxz79F+y7SpdFE5uSHzYvNG6NzuzZgiSOa2Wkvn3uVK9pPNxKtAvD7wT/RqdfroKisW8YNW7eXX8JLLaI7dPvQ30ewau1610/EeR22fv0NGr/YUfiS7Fi/4j9q2e99NAQTp80U7h+7YaEC+TFmyEfI5tBz1MwJs3d53H5ln3gMY4cNlFqT7qQR0AhEDwLM+6eekl/K/4WQ8yUBwI3YyVOncf26faY3em6JO8NTrwkA2QiAK1evonPvN6VyY2WuJGuBzpo4BnfnygmrCICnH38Ur7/bHzzN89IqlX8aH73zJlKkcEa1NJojACiIx5PULdt3eHkJAsKIH3/wDp56LHylA1FnGALesftrQs05J19WZKxZlvWPP/8S6hdqJLPJW7FmHTr26CM0T1z/jhw9Zuu3IeMfHXMyAoA5wswVNjOVk2aGvbdo90pA4M4Li72ZiVQEAEvJNmzTPiDK6oXVrVENH/QV+0154Y+dOb7csg2v9H49IPZJjRlqzbhpfL8Wefhp4Snef/NV1KtZPeBf2849QB0HGeO6+A4jmeaFNWjVTtjXV7u+jFZNGnrhlp5DI6ARiCACKVOkQBrJKlduuu1LAoALPnfuPC5e8uZF7ibAd/rY0UAAkGxq/XI3KRG3ZEmTInu2LEibJg0OHT5iKzeREQAkAX786RdDEUDm/V64eFHqNmLJuRzZswbKarIkINdp16iCPW3cSLvdwraPVgKAAou1GrfCz78esI0Dq0Bky5o5sJk+evxEQN/k8mXjkG+jCXhSxE2WjPHju2yV2oF7wMjy5bkbtZ+vGhD14+Y/rrHvHwf/CtS2NhJ4C/VhOccvly+0RRw9WrGa6W8n0v5xbU4RANQ3GPv5VNNL2eml1ujUtpXM5QYrCrAuusxzg6HSuXNmD4RZ84TYjr4FCUOmD0WCAOAHVsPW7XDGRgUhpjsxuoaicowckLHHHy6D4QPfV9JnkJlXpQ9FJ4eMGvv/QsvcHM/5fFxYfRqVeeL2fbZ2Q2HBURKevbt0DLyXeR/aNeb79+zcwdMNNkV5q9ZrIuQqo0g2LpvvSVSCkEO6kUZAI+AaAjEx6SNa6cloYb4lAPjReubMWU9CbV276nrgAALbdnxriQQ/wPq82z9su/vuzYu+vbpZjsEG99ydG5kz2au1XrtJK+zeu09ofJ4+Nq1fDxXLPhnY+KdPl+62fiwD98uB3zF55mzwpMXMqKbetnljvP7eAKH5jRoxn5Cbt8oVygZEqowUqxka+/0PPwUiHUTzgp066YpWAoAn5zxBF7H7CxVA/Vo18ECx+5EtS5awgorccLBk4K7v9mLSjDmBcntWxiiMeZM/kyrbOGHqTPQbaFxr2m7YPoW42nd71TR83Y669eQZc/D2gEGGEDRv+AJe7yGeVkD/2nXphb8O/204ph3/QoM4QQAsXrE6oB9hZizPyagPGeOzp3LthsIREfnuyYP2rZqhSOGC4H/HNZJff/51GDt27caYCZNNMWVfljW7664EhoJvbogAfvjOG+j/8SeWVVqYelC/do1A1FW45yPJOUZMLFm5OlA1wEybITZO5Z58DGOG+j+Um8Rjl9feChvlRiJk0YxJrgnAEq9+g4baSq8jeSpT3YbClCMGfQBqCXhpZmkqcf1wqqqHl+vTc2kENAL2EWBqHA9V/Kj14VsCgFUA+ELW5QDt33DR2IMb0+oNmoV1nSrezIV1w5hXyPxCK+NpUbuWTQOnpDz1FzWua/TEyaCAkZGxBrxseH/B/PeiVdOGeLZCWfCDyY7t3vM9Phw2UoigefvV7mhUr7ad4W9rG40EgEiJNi6UG4tG9WqB9aXtGD9wp86ai1GffW4pKshNy8Lpn9uqBW91+t+uVTN06/iSHZcDbUliVKrVAMwzD2d2ogDMTv9ZIoubdbvmpH+huVUJgP0//ow6TVub/tZZz57K4LImGoJM4T5ee7vVJrg5Hj1+MkiyyDzP3CAArLBiic22LZoib57cVk3//98Z+cAa8+MnT7ckFtiJOi3Ua/GrHfj9IF7q0gP828hKlSiOqeNGgqfnbhjfN7WbtnZj6P8fM3++vBj3ySDkyJbV1XniDs73+yu93xCec9TgAYFDBG0aAY1A/EbAr+H/RN23BACd48fllStX4/fdoVcXQID5m883bB4WDbcIAJ4QVqpZ33Lz/WyFchjUr69SCA9zGFm72E6IqtWtwRN/nn6pGkuRvT9oqGUY7NSxI/BQqZLS05mLAK6UPn26t0T4/HgSNXu3rpf2V6REG0sm8mMurhK63UlZUWD42PGWJ2R2UzKsxLd2b1qLlJKlaaw+ege+9yZqVKlsCgV/F9y0GtmuTWukw6ud8C+2X6YEwKrFppFHJCRIcFKvwMhI8MyfOj5sVJHI/UQiqe8H1ifR/d/qgzrPVxUZ0rDNiLET8PHIMbbH8JIAYAoUN4PhSq+KOs40CmpTWOk1xKRPh1XzZ/xHuE50Drfb8TnGzalI6lHT+nXxZq+urrn0ROUaYAlVN4wpKKxKYYegd8IPRoqUr17XNMUq9jw8DdyyarHvBMGcwEKPoRHQCPyLAE/906VL6/kzSfQa+JoA4OnV6dPhT5hEF6jbRQcCZgQAVfOZK++01W/5Enbs3G04LH+8zMVlDXEnjB8+rV7uip9+sZ9LHnt+Koq+1q0TmjWo54RbgTFu3LiBLq/1xfLV6wzH5GZ3/pTxYNqCjEVTFQCelNVo1Nw0DJinTRNGfAxGhzhle/btR4v2nU2JIkZiMCJDxKbPWYA3+oVPL2FqzbLZ5rnoZnPcvHULj1asaqgtwXBwfpCb2ewFi/Hq2++HbUJ8l8+JrH+xHZOtAsDf1gst2pqmGVHrY+7kcWHD8EWu89Fjx1Gx5guWJQXHfTIQjDJwwphG1OXVvrbCtGUFGO2EV3Ntxe4vhLHDBoFiq6rGKMT+Q4YHogHMrHrlZzD4/bdVp3O0/2eTp+GDwbeX1DObRIS4k3Vy8IjRYFSV09arc0e0adbI6WGFxuv55ruYt3iZUFs26tL+RXRo00K4vW6oEdAIRCcCVP0n4cdvdj+arwkAVgNgGgA/oLTFbwS8TgGwysVlTv3gfm85HqbHkG9+NPPjWdaoh+B0ib6QL1Z5muWeejxQUknGoikFoGWHLti4ZavhMhliunjm5IBKv9NG8qFJ247gps7I5k7+DMWLFLacuv/HwzFuUvhNtEqueWhiitl98eXmsH5kypghoDBuutkYNgqsER7OqOBt1d8KAFX/Yo8vmwLw2jsfYNb8RaauThw1FBSUk7UO3V/FyrXG0S5MTaGQpJNkFX1lWkObV7qbRjbEXpMXEQCMOuEm1mmbu2gpevV9z3TYKWOG4+HSDzo9tfR4jLBp3KYDSNaJmpuigD/+/Cuq1Gss6oplOz5/KTz5iMf5/iHHmLo1aPinln6GGtDf9Uvnu/LeEHZCN9QIaAQ8QSB58mS+jAoLLd7XBACdPHvunLAYjydXVE/iCgJeRwBYnf4Peq8vnq/yrCtr5cfY8/WbgarBdo05u+NHfGy3m632L3XpZUhQMCpi3aLZUlEA0RIBwNrs5arXNRQgJZs7+/OxgVNGt4w51jUbtTQkPyloxtNUK2vbuaeh2CPrYy+eEX7zbTWuU/9utnHlpnXxzMj6F3udMhEAImH5qiH5TJV7qHwVQ70cbjrWLpotnVpgda25qatev6nQJtPtCACmKDFVyS2bMGVGQMzOyJjXzZQgP5mVz+F8ZfrEklmTwdQGp81uNIfR/JHK9w/5Y6e0aqhPvzd644VazzsNqR5PI6AR8CEC6dOn8234P+HyPQGg0wB8eFe74JKXBADLCj31XE3DVZQoViSwwXPTvvt+P2o1tpdawLKBy+dMc/30gHW0eUpjpKLesE5NvNOnp214ooUAoCgkxSGNrHundnipRVPb67fbgSJkfd8PH23B0DKWkbI60W3frTdWrdsQdmqOsW/bBlClNlJmRgD4wb/YuNglAJhe1Kh1e9ONsd0KB+GuEyMoBg4bZXgJ336tBxrVreXqJWaYOcPNrcxNAoDE3NqFswJVUNwyK/KWvyXmd7uxcVZZEzUAzIRow43tlvaOWbSf6BpJgFL/xq7wrej4Vu0YbcNnlx0jYTxvyng7XXRbjYBGIEoR4LuAUZB+Nt8TADdusBrASV0O0M93kQO+eZkCMPCTUfh0vPHJ4qr5M20pRssun2UPWVdd1KiDQD0EL4zlC1t0CF96jSJLW1YvsU1EREMKAFM0Hir/nGHUEUNNJ4+2l1Orcr2YO/7Nru/CDtGicX306faK6fDcGBqF2LMjiQwSGpEyK//atmiCHp3aR8q9/8xrJwWAeh/V6jczLfFY9onHAmH5qlbh+XqGAp5ebTr4uylfrS6OnThhuhw3UwA6tmmJzu3bqMJp2X/Xnr2o09R4nj7dO4OlNf1kvD6sQMFoDTtG4ogEktPWrc9bWLhspe1hSQqyKsiLzZ1LI7DrBP3u8cY7titUUeCzaGH3osbsrkO31whoBNxDgKWb06ZJ494EDozsewKAa2Sd7MuXrziwXD2EXxHwKgKAgk4MlzUqX+ZW/mg43Pmx/Hil54U+JFiiacZ48VxDJ65z7SatDIXLWDqOZcTsWDREAJidunOtE0YMAWs4e2VmKvk8/dq6Zqmpij9zz5mDbmYULqOAWSTMTAQw5I+b6Th21iwaAcCoNUb3mIl95rsnDxZMHQ9qjagYowyYzmRkn348ABWe9qbc2OQZc/D2gEGmy3ErAoB569vXLZeuGGH3GphphOTLczdWzp9hd0jX2/916HCgEsW58xdszfVB3z6oW0OtakTcCa2i8Iwc9CIFzgycKTPn4K3+5vd4uP4sE/ve671s4a4bawQ0AtGLgN/D/4lsVBAArJHOagAUBdQWPxHwigCgYFmbTsYK6txkc7PtldEXIxG12D648RFmtUbW/O7cO7yYlky98mggAF7s3APrNmwKzMuGXgAAIABJREFUCw3zYjevWgTqIHhples0ws+/hq8cMXrIhyj/1BOG7lBI8MnnauLmzZuGbXiqxrJwPFnzOnTZ7/7FBk2UAGC5z9VfGIt8pk+XDotnfG6ZviFyj/V+qx/mLFwStmmmDBkC9yuvrxd2/sKFQPTMtWvXDadziwDg/UstBa/MKgR8wbQJKFKooFfuCM/DcobN24eP7DIbZO6kcShe9H7heUQajpk4BR8Ota/X8GiZUhj24Xuei2tZRSsZrZlaBTz997o8ocg10G00AhoB5xHwu/p/aMVRQQDQWVYDuH7d+MPC+UuoR/QSAa9SAAYMGQ4qg4eze/PegxVzrfNYncSFm01uOq3su83rwJAiL41aAMUfLx92yrRpUuObDatsuRMNKQCVatbHr7//EXZd7Vs3R9cObW2t2YnGQ0aOxfCx4XNHe3fpiNZNzctfmW0SY/vHiILqz1UC62nzpM0re/Xtfpi9IPwm1g/+hXwQSQEYPWEyPho20hQ6JzeHZj6xfOkr7dwPiY+9WKuSaG6lALixQbW6/x+uUCXwXRLOmJrDFB0/GsvwsRyfHSMxuGLudEcJQh7oNGrTAdu/2WnHlUBbap8wfYZCoW7bt7v3oPvrb+PgX4dsT5U6VSosmj5RSjTX9mS6g0ZAI+ALBFKmSIE0aVL7whczJ6KGADh37jwuXrrke0C1g3IIeEUAdHn1TbAEYDh7o2cXNGtQT24BCr0eqVAVx0+eNBzh7lw5wZrqkbBZCxYblvj6+ovltpTFo4EAuLfEI4YwMww2W5Ysnl+GPw8dxvwly8POS0VpKkubGQkNEht2jSeY5Z9+AnWqV0G2rO6t2+/+hXCzIgBYEq9Vx66mMLNkGQkWp8zsft20YqEjUQZ2fKVeBXUrjMwNAqBg/nsDivVem9mJsIg+h1P+nj13Hj/98itOnT6DCxcvgpEY/JsBk6lTpQQ3ofyTPl1a3F+wQIBINot0MvJLJurLao3Hjp9A5ToNwTXIWNP6ddGhTQtkiEkv0920D9MEGaEgQk4aDcSKPV6SqY6DoAfUCGgEbCHACNEMMTFInDhy4sqiDkcNAcA0gFOnTouuS7eLMgTMUgCcVCM2K//Hj0h+THptDLNnuH20md10CfMUgJVIl1ZOMMVoE8SQy71bjWujx8X7jz//QvnqdaPqMpQu+QCmf2asAB9ajEg5OrOF58mdC9wAlC5ZHJXKl5W+VkZzWGkvWF0Ut/3j/GYEAOu/t3mlBy5fvmzoqoxuhtm6T546HQi5D2ckDVn6LxJmRkq4QQA4UUlBBqdNW7ejebvwIpzPVigHrtUNYy7/hs1fYdee77F77/c48PtBW9Pcd29e3HN3bjCNwa7Vq1kd779pT/3eao71m7ag9cvdrJoZ/jsjl0iENm/0AnJmzyY9TuyOFOfl5l+WmOBYTKl6qaX71WIcWbAeRCOgEXAEgSRJkrhCSDriXJxBooYAYLgYw+1u3LjhBg56zAgj4FUEwNNVahmWt9uxXn4TqgKfaAktlTnc6GtXl8DvEQCqH6JuYGw1JnUJtqxebNUs8O+yAlbhBifx8EzZp8ByXFalCIWcA6BKAsSeh/5VfPpJPPdMecf8MyMAMmfKCJ5mGlnNqpXx0bvh9TRE8Ynbzow0fbj0gyApEQljiVWKvIUzNwiAXp07ok0z8zQYN3D45cBveLZ2w7BDu3FaTl0J/kaYxx9Je7dPLzSoU8NRF0TEQEUmZHTN048/hqL3F7RF5lNjhakIW3d8G/ib5JqKeRkBouKn7qsR0Ag4iwCjrVKlSunsoC6NFjUEANd/4eIlnD8vFyrmEn56WIcQ8EIEkCRSwdJPhBVEYw3pH3eEF39zaImGw0yYMgP9Bg11exrHx+dHNz++Rc3vIoDReh12bVojrH7OqgJ93v3A9qmh0TVmuBtFCDu1bYXCBe8TvRUM29G/N/p9CG6unDAn/TMTATTztUSxIoEoDdYFdtK4IaTgYDhjytCgfm85OZ3wWCyRx1J54cwNEUCuMxIpUgy1L/FExbDrzJI5EzavXCSMmVFDHnqwkse0OfMNU7GUJ5EYwI2StKM++xyDhjtX6SZpkiSBZxKjg3LnyoncObIjJn16HDl2DEeOHQdLdVKElPeqykl/XPg6vdQ68DzUphHQCNx5CGTIEIMkiRNHxcKjigBgCTe+EM0UraMCde3kbQgwf7Za/fDhck6lADBHsky5ymHRZ+jg+qXzInJllq1ai069Xo/I3CqTVnu2Ij7+4B3hIcwIgG83rkaa1KmEx4rd0CjkmCXW9mxZJzxmv4FDMGHqTOH2fmlI4UoKWNqx8ZOn49MJkwJ5w04Z74dXu3UCoxJUjf6NnjhZ+SQuth9VK1XEa/Qvk5x/ZhEAZut16vkVdw6ziAnWSe/5SgfVyyDVv2OPPlixJvzvzo0IAEY6MOIhElb00XKGaR+/7PxK2iWS1ROnzcKgT0aBZSX9ZhQFZMqcE7/12GtjiT1GKkWrvf1aDzSqWyta3dd+awQ0AgoIJE2aJKCL5XWlKFmXo4oA4EvxzNmzuHLFfy9E2Qug+wUR8IIA4DxGm0UZVXunrp1IrXan5nJynCqVKmBo/3eFh/Q7ATDwk1H4dPwk4fX4peGy2VPBvF4ZW7VuAxYtW4kVa7+Q6X5bH+ouUHneqZBsN/x7uW0rtG3RxPZ6ZQkATlSjSmUMfM/ZFACKmVLUNJyJiEPaBkCwQ4sOnfHllvBh6m4QAKMGD0DFsk8KeudsM6P3CYX2WLlFxngy3bXPW2A0jJ+taOFCgfJ2TptZpR6n53JyPKb4MNVHm0ZAI3DnIcBNf9q0aUBNkmixqCIACOqly5dx9uy5aMFX+ymIgFcaABTNMsrv271pLVKmTCHosXPNWJKJpZmizZhfPWzAe8Ju+10DQLYutTAALjVcOmsKCuTPpzT6pUuXsWbDl1i+eq1pDXvRSZrUr4O+veSFveLOE9u/jZu3gqKwKtaoXm28/Wp3W0OYEQDUw2A5QzNzWhSMG8QGrdqFnfLxRx7CxJFDbK3PqcbP1HzBMMXEDQKgT/fOaNHoBafcFx6HYnxPV60dtr1sSVmKzzEdjPd7NJhdElh0Tax68urb70eF5hOfvazuwVQDbRoBjcCdiQBT/FiNJEGCBFEDQNQRAAz/5wZOpwFEzT0m5KhXVQBqNmqJPfv2h/VJ5SRVaJEGjbr1eQsLl600HGLw+2+jeuVnVKbwRV+/VwGYPmcB3ug3ICxWOXNkx/olc32BoxdO7Ni5O5Ab+/W3u7Fj5y6pHFnmwTIf1g2jf1RA3/7NLmn/OrZpic7t2wi7Z1oGcNViLFi6IqAcbmZOlgGk0B4F98JZ3jy5sWp+ZNJZvK4CECnBta+270CTti+Hxf+pxx7BZ8MHC99bTG/s8cY7pu8B4cE8bkiij4Sf08bfeJtO3QNlDf1oPPHjvdezU3vH9T38uF7tk0ZAI2CMAKO+0qaRq2QVKVyjjgAgUOfPB+vcaos/CHgVAdCh+6uG5Y/GDhuIsk885jmorJvN+tlG1rVDW7Rv3dxzv5ye0O8RAGZlvYiFSk6v01h6PR5TBCiSaHafhvNp3pTxKHZ/Idfd9cI/UwJg9eJAPnTX1/pi0fJVhutlisTMCaNxf6ECjmBittmOxP16/ORJPFKhquHa3IgAoPI7iRWvbc7CJej9VvioD6rkUy1fxK5dux4Qc2Rpv2i0hAkSYOq4kShVorjj7h85egy9334/4pUP4i6seNH7AxFERQoVdHzNekCNgEYg+hCIiUkPCo9Gk0UlAXD9+g2cOn0aZM21xQ8EvKgCQKTe+2gIJk4LfzLWrEE9vNGzi6eAnjl7Do8+UxX8CDSyujWqgiHG0W5+rwJgpupN7BkBwEiAO9l+/PlXTJ01FwuWrRAKU2aZQCq/e2V2/bNTr92sCsCWVYsD4oL8Hddp1hokNI0sU4YMWDTzc/BvVTP7TbHyAMshemkM3eZJtpG5UQUgXdq0IP5JknirvPxK7zewdOWasEvt1vEltGvVzBJ6HmTwlNupfH+WoKIeSL578iB3rhyBe4wVCTgPFe+PHz+Jw0eOBErhfrt7j6V/og0ofLVo+kRky5pFtIutdhTKfXvAIEdFQW058E9jljxl5RsKnmrTCGgENAJEIEmSJKAwarSI/4WuWlQSABQDpHr1NcU8UH3r+gcBrwgAqou/P3hY2IWnSpkSX61Z4qmIh0jeOU8W1y2ZA54eRrP5nQAgtszpZW5vOHu168to1SR83e9ovi4yvpO4Gjz8U8yYt9CUiGU+3NqFs5ArZw6ZaaT7uOGfCAFAh4+dOIGq9ZqYVlgomP9ezJk8Tvk3XbdZG+z8LnzJPbfys80uSq3GLfHd9+FTrNjPDQKA43otwMZqRHyeGaUiipQmvHHjBhq16WA7qiYu/jmyZQX1WHi97ZxInz5zJhANt3z1Omzd8a1yWiVL7s35fJxrRAwJ2g8Gf4LZCxaD34BeGoW92jRvHBAPjbZTPi9x0nNpBO5EBCj+lyJ58qhbelQSAERZiwFG3b1m6rBXKQD7f/oZ1V4IX26QDr73ei/Ur13DM3CfrFwDh48ctZyvT7dXAvmG0Wx+TwEgtn0/GBg44Q5nZHg3Ll+gvGmL5msY13czIbpQ2w/6voa6NapFZNnMI67f8iXTufu90RtUzbcykRSA0Bi79+5D7SbmtcDLPfU4xgz5yGpa03//eOQYjBg7wbANCU0nIg1EnKS2CjVWzMyNFADOV7xIYcyd/JmIm460+WTMeAwdNdZwrFBEiNlkFI2cvWCJtD/c+Hft+BKef66S9BihjiTM+Nwb9dnnSmUHqVVDzRo37cDvBzFj3gLMnr/YdX2Ah0qVRI0qz+LZCmXB6AptGgGNgEYgNgIJEyYMiP/x72izqCUAGP5PFl6LAUbbLRfeX69EADm72SmVl+JZDGvs1Ot1oQsYHzaffhcB5IXgaSpPVY2se6d2eKmFMYEkdDHjWaNPJ0zCwGGjDFfFsoAvv2i+MXQTEqsoGwoVUrDQyqxEAJkCENso7EmBTzNjuUSGFMsayUOSiEamOr4dv/gs4zPNzNwiADinVykPl69cQdmqtQPfH+FMhNiZNGM23hkgLhIYex6KTbGiRNP6de1cHqG2jF75aOhIMJVD1l7v0RnNG3pTlYF6G19s3BSIohAh0q3WRGwfLVMajz9cGs+UezqQ1qNNI6AR0AgYIcBnRprUqaMu/J/riVoCgM5rMcD486P0KgKAiDGEkCWGjKxlkwZ4rWsnV8Hlh1aVuk3AMExRY6krlryKVouGCABia7bR4ykQa1/rkk//vQvNxOga1qmJd/r0jOhta+YfI34Y+WNldiIAQmP1/3g4xk2aajr0gLdfR+3qVaymN35edeiCjVu2Gv67Fxtj5sIzJ97K3CQAeCLOSi5ul3Lt/vo7WLDUeINsJSb7y4Hf8GxtuVSipx9/FO/3fTUgOOmm7d3/A/oNHCqtTTBt3EiUebCEmy7eNjYFKLfv2Bkgcb//4UccOXY8QNJcvhy+pCJD+fPny4tcObMjf957wNN+/tGmEdAIaAREEYhG8b/Q2qKaALhxgyUBT2kxQNE71cftvCQAeILzcIUquHjxkiEirKHNWtpuGctHsYyUXeNGihsqt41hlgxRHfjum47lb0cLATBtzny82e9DQ4jvzpUTVLdPmya125cB/QYOQYoUKdCl/Yu25rpy9SrGTJhs2Kfqs8+A0S5OGcPdGfYezmpUqYyB7735n3/yu3/h1iFDAHCcFh0648st20yhVtkwrVq3Ae279TYcn8JsK+ZMc21jzHKEz9VtZPo8DTnnJgHAOeyIOsrc+zxxZqUHIyPWXy5fYDp0veYvSgnwsaoAqwt4aQM/GYVPx0+yPWW6tGmwcPrnICnjB/vzr0M4ceo0EidOBIpG0j9q/mjTCGgENAKyCCRNSvG/9LLdI94vqgkACsGcOXsWV65cjTiQ2gE1BLwSAQx5yQ0eN3pGRlXjVfOng387baMnTMZHw0ZKDcuSS5+N+BiPP1xGqr9IJ4rg1WveNiBmxk3u+OEfg2WPVC0aRAC5xpu3bqF89bqGYoBsU6JYkUDIcaJEiVRhMew/ZORYDB87PvDvVStVxEfvvoHEicWVzs30JZw+la/TtA127QkvRtexTUt0bn97WoWX/pmJ5XVo00KIYBEVAYx7QSleVr1Bc3ATYmT8nXHDlDN7Ntv3E9PhHipfxTSa6NnyZTF8oHHUk+1J/+nAuYmtEfkTd1y3RABjz6MaUWGEBZXzK9duCBLIRmaVTjJr/iK89o69koWsbjBq8AA89dgjspdJqd/kGXPwzoeDbQvvsRoBidJoF69VAk931ghoBOIlAlT8p/gfBUKj1aKaACDoPEk6c+as7ZdTtF6w+Oq3lxEAxJCb24o1XjA9tSqQPx/GDhuE7A6WNjKrQmDn2rJcIcsWOm1ffLkZvfq+d5uCOYWdKPCkYtESAcA1bvpqG5q3N0+3ICkytP+7Ups2MxwvXbqMN97/EAuXrvhPs5LFiwbuR9HIAzNBQ47xzQbjevV2r3PRR8oabow+fOcN1Kr23G1D+sU/0Q2jbAQAF/77wT9Ro2GLQDk2I2NayYJpE6ROJkX0Bih0SMFDp4wb4Vd6vY51GzcLD+l2BEDIESeeV7EXxbD9Vh27gtEORsZyeyvmTjMUi+NhBe+hc+cvCOPFKhpjhn4Ehv5H0pasXI2ur71lO9qyYtknA+SFNo2ARkAjEJ8Q4OEPtbmiUfwvdB2ingDQJQHjx0/KSxHAEGL8qOnc+7+hyXHRZLjg+BEfo9j9hZSBfv29AZgx1zw81M4kTz76MLi5ypghxk63sG1ZVnPwiNGm/rVv3RxdO7SVnisaRABjL85K3I5tkydPjr69uqLO81WlcYndkZuptz74yFDQKmeO7IGIDJHw/TXrN+KlLsa57TyV5+m8qv386wFUrtPIcBijHHSv/LPKuRbNkbcrAhgXEBFSiTnIU8eOkLok7br2wuovNpr2faRMKYwc9IGyovmx4ycCG2JWVbFjXhEA9En1eRVa16at29Gua2/DXPJQu0mjP8GjZUoZwiETTu+n6i98NnXs8SquXbtu55Kjd5eOaN3U+PlgazDdWCOgEdAI+AABphClTh3dlUGingDgfXDx0iWcO3feB7eEdkEWAa8jAEJ+duz+Glas/cLS7bd6d0PjF+pYtgvX4Nff/8DbHwzEFomcf6sJSVD06twB1So/IxVqydOoiVNnYNzkaeDJs5Wp5KFGUwRACAequPN01coqlX8aHV9siUL35bdqGvbft+34FkNGjRUS3aIA2JbViy3nocZF8cfLm7ZbOmsKGOmiYj3ffBfzFi8zHMKoJJpX/jGiZe6ipYb+bV65CDy9tTKVCIDQ2J9NnhaoZW5mLJnI0ol27ey583i2VgNQDM3M8uW5G2+92h0kA2SMmgOvv9f/tighkbG8JADozzPlngoIupI4s2uMcJg0fbZQuhYV+d/s1dV0iofKP4eTp04Lu+F0mo7wxCYNt3+zEw1bt7c9lBU5YntA3UEjoBHQCEQIAUZmZYiJQaJE0Vf6LzZk8YIAYClAqr0yH1FbdCIQKQKAG+BKNetbfjQTVZ60t27aEA1q1xQS1GJe7MhxE7F2w5emF4VqyfywUjEqXzPMmiQFP/DNjDnJu777PrApYhSEqDEH9bPhcqWrOEc0EgD0245oF9MCGterjZpVK1vC+utvv2Pztq8xddY88L9FzY5ApVXUCTe+/Di3umeMfFu8YjW6vGocRVO65AMBrQQjc9s/qygfK/9i++0EAcDxrFTk2YabVlYjsWsbNn8VOJkXMUY1tWvVHAzTFjEq348a9zlIaBoZI2Ly582D777fH7aJGwQAiQwrQdUqlSqgXatmKJj/XsulsjLLxGmzMGXmHJBUsbJ77s6NxTMnmRKwolUSQnPx97hs7jRQ88VvRmHSCVNn2nKL1VOWzZ4CiiRq0whoBDQC0YwAS/+lTZMmmpcQ8D1eEABcCCMAGAmgLToR2P/jz6hWP3x99QcfKIaZE0a7tjCR0NzYkzP0p0ypEsieNWtA5Thb1sxIlyYNKBJ15OjxwN/c0O3ZF/4jOPZYzMst/9QTePGV7mHXxweNyMl87M6MCsidMzuyZ8sW+Jshm6yWwTB/frwfOXrMNpalShTHxFFDpaIMQpOZEQDfblyNNJLhVEYl3rgZ2bNlne21xu3ADUHNxq1MRQHDTZIrZw7kzpEdObJnC5BHPP3jn2PHjxtukKycHTmof+BUU9R4zctWq22qdUE9gPfffA2MYrBjK9euR8++75qOvXjGJBQqYBwV4Xf/YuNhRgB8tWYJMmXIIAxfrcYtLe+BMUMHotyTjwmPGWrY593+mDlvoXA/ag/cX6gAcmXPHoiEyJ0rR0BYl3XVea/++ddh7Nr7vdBzg+lSS1asNowIcYMAmP35WEyeMRtU6LcyvktYxYNii9yM8g/vwcNHjuDw4SOBNZNMuHrtmtVQ///v1G0oUqigaXuemtshefm+o69+NEbuVHi+nhBpHtt/LQrox6upfdIIaAT+j72rgJLieN7fDzhX3N0JBAkOwd3d3QnuQYJrcA3B3eVwd3d3CBBcz+/gDpL/v3ZzcBy3Oz2zs7uzu1Xv3SN5W11d/fXc3nR11VdyECDyP2r95yyDkFmOfUvq2k0AgFsCWvKxUX8ua2UARK2EUpgpldmSQjX89MJ88MhxdOjZL9ap6eaqcP6fMHbKDMkaVHP5TrfZo4YMMOnwT77ZagYA+U6kkf2GjNTd2FtDiGxm2vhRRmuMDfklSjxJB/VGdWoi3/8H3GIrZaBACJGgHT1xGivWbtRhYkyIF2H88MGScFnLv7o1qoIIAEVFrQwAmo8OndUaNgfV0hsSYhdev2y+0K11TBuUlUHZGZaUsUMHokHtGuj320hs3r4r1qnNFQCgrhzNOnTF6XMXLLZkCjASCahUkIYCrsUr1RT2yxQeCOFJTFSUaj1pyLy5ulGYuBwezggwAoyAEALOztT6zxcUCLB1sZsAAG1EYFCQ7NtSW99Ae/Hf2gEAwvHcxcvo2LOfLJZmpfjTrf/0CaN0h2qpAAC9ZBKLeK+Bw4SyCpT6FHOci7MzRg7uDzooqSG2HACIWv/iFWswZvJ0NeAQtkFp6vSsUO2/UunWfzB27ZOXDUHdL+hGmLKr6GbUWPuzmH5Rx4LFs6cJlcrQWK37Rz6qGQAge9dv3dZ1BjAmdEO9dfUSRe1Ip/8xHzPn6dtImluouwBlM5FYKwAQHh6OLn0H4ejJ0+Zeru53ceHsKUKcHxu2bMevw8cI+zR36gSUKyVWliFs1AyKVGpCJSdypW/3zujUOvZsP7m2WJ8RYAQYAUshQId+X18fky/DLOWv1Dx2FQCIiIzE+/f+3BJQatc1+LkWAgAEy+MnT9H6l57420jPblPha96oHoYN6PPFjEgAIEpZCZO0En+p3n9Q3x6Ka8Njm9MeAgC0rjv3HqB7/8FGa6GVYB5zDKXmE5N52+ZN1DCHjj37S/JRqDFR4QI/Yf6MSbL742rdP7UDAIS1FIcC6VB6+ZrFcxW9dIi0BzRlz6lEiQKUpX/+WqpgrQBA1DqkeCVMWS+NpewYOvyLBuREiUTJNpEVHtq2wSZul168fIWyNevL7gpABFpUTmasY4Kpe8TjGQFGgBFQGwG6/U+YIL7aZq1mz64CANQSkNJUP34Ur9+zGvI88TcIaCUAQE4R8ROVA0iR98ndQnphHDts4Hc9neUEAGhOylSY+edCs3QVyJUju65tE6Whqi32EgAgXKhGmAge12/eJpkKrwTH9i2bokv71op6whubr3WXnjh28owSl4TGUDo01a4rFS37Z44AAOE0ccYc/Ll4uVHIKpcvg5m/i98iRzd28co19BkyAk9UDmoS+d7vI4Z8R+xm7QAArd2UTgXGNqJm1UoYPWSArOBW0fLVhb8jenRuj24dTG/NqfT3T+44Y3ttzBaRAm5ZvQRpUqWUOyXrMwKMACNgFQR8fLzh7uZmlbnNMaldBQCiXsz9/QM4C8AcT4sZbd64dQc1m7SKdQZzkwAaWtahY9STfZKu7tkUIQI4atPXrUPbWInuKNBAt5+xCXEA0A1bbELtvjb4bcd6v20mZSzQLV7tqpVRo0pFsxJPGQsAnD+8B74+ylhVDZEAUnnF9dOHTdk6obGUBrt15x6hdoHGDFLwpWbViqhdrQro9t9csnqDH2bOW2i0/lzu3ETw1bV9G1SpYLztoIhdrfpnNACwdxuSJFZeoiES+CB8e/7SXgTCWHVmzV+EaXPmKx4fNZAIA6lFXVTKf0yDxrocmIMDYN2SeaCSk5hCPAsz/lyIbbv2CLH5GwMmY/p0uoM/lePIEeJ4KFqhuvAQuhkvXrigsL61FeV2N4jub4Z0aeC3cgno7w8LI8AIMAJaRoAyl+hdPm5c2279Fx1juwsA0OLe+/tzFoCWf5Ni8Y1S7weOGBur19SnPHrKvKWXRrdJG7Zu19Xqiwq9JBfImwdlSxaX7Ld96ep1g72m6ZZN5EaIbvk2b9+pO4RKdQ0g8qq8uX5Anh9z6l6cSxUvKrosk/S69hus+92MTRbMmKz4RdBQX2oKABDJoqWE2LG37d6ra69IeyolmTKk16V35/ohG4gQktqJWVLooL3/8FGcvXhZEcEkcQTkzZ0LtapW+iYFXK01aM2/3oOG4eXrN7Euj7ozKA1gkcGQ0FD0HjwcISGhRuH7rX8vobpzQ0YCAoOwZedu3TNKWVciQr9H9D1B30UU4CEWfWMyd/EyHVFkbNKzc3tQ21O5QiSo12/ejnXYyEH9QL9LxoSCdIePn9Qx8VMJj6hUr1Rex4FSvEgh0SHf6FG2VuO2nYXG0gvmpaP7hHkzhIyaWYlayuYvWRGfFbZgNrW1rJmXx+YZAUaAEdAh4OXAKRJNAAAgAElEQVTlBU8Pd7tCwy4DAERWFRAQaFcbxYuxPgKU9n37zj3cffAQfz99irfv3uGdfwA+f/qsewGllnsZ0qVF7pw/KD7MqrFKCgCEhofpAgG6/w4LA9Uuxffx1hGYUPoli/kRoFISwj4sLAyhYeGIiIjQ9Y719fUWrh82v5f6Ga5cu6ELBNBz/er1G7x5+17XGo3aFtJBP0XyZDpCQGp7mSNbFhTMl9ekG2+569K6f3LXowV9CgbcvHMXt+7c1bX4oxtz+j6j7JP0adIgbZpUyJQhHSgzxZ6EDq1Xrt/EX48e68oi7j98BBdnFx2zc+JECUFtEbNkzKBrjWiqUKBlwLDRQmYoi2bn+pVCulpSatq+C86cv6jYJcpqoewWFkaAEWAEtIhAvHjxdLX/FKS1J7HLAMA///yje3H99OmTPe0Vr4URYAQYAUaAEWAEbASBqXPmYfb8xULeUkkFdVOwNVmwbCXGT52l2G1i1l4wczIoG4CFEWAEGAGtIUCXZp6eHlpzy2R/7DIAQKiEhYfr2lcRMSALI8AIMAKMACPACDAClkSAyka27torNOWEEUNUa7kqNKFKSrfv3Ue1Bs1NskZladTu0tJlUCY5zYMZAUbA7hGgW/+ECRIgXjz7qf2P2jS7DQDQwZ+yACIjI+3+AeUFMgKMACPACDACjIC2EGjXrY+Oe0BEiK+EuEBsTYiMtki5aia7zaSAJkPIBhgBRkBlBDw9PODlZZ9ls3YbAKBngOpvKQuAhRHQCgIh4cDLN0D4RyA8HPgQCTjHAzzdAeIX8fIAfLwAJxsKNvoHAc9fA8GhQJz/AfRdmTqZfk0sjonAW3/g5VvKxAJSJAVSJXVMHHjVjo0AdXcRbSc7d+oElCtVwuYACw8PR66iZVTxm8oAqByAygJYGAFGgBGwJgLE+E+1//bE/B8dT7sOAHz+/FlHbMRcANb8FeK5CYFLt4Ab94HHz8XwSOgLZEgFZE4HpNdwq+Tr94EtB75fk5srUL8CkDq52HpZyz4QuPUAOHIeeBfw7XoooFXgR6BwbsDNxT7WyqtgBKQQ6NJ3IPYcEGtFOmPCaFXaaEr5ZI7Ps/xUDMS9pIZQ15senZW3u1TDB7bBCDACjICHuzu8zdiS2doI23UAgMClLIDg4BDmArD2k+ag8z96Buw4AgSYkIhCh+gmVQGtlSC9egss2Gh4Y+nQ160ZQMEAFvtH4MQl4PBZ4+tMHB9oXx/gCz77fx54hUD3AUOwc28sEdJYwJk0eihqVa1sk7DlKV5O18pSLVk4awqTAqoFJtthBBgB2QhQ7X+C+PHh5BRP9lhbGWD3AQDmArCVR9H+/NxzAjgv3Q5eaOGUBdCgsraCABv3Abf/Mu5+sbxAqYJCS2QlG0aAbvznrhVbQKkCQLF8YrqsxQjYMgLDxk7EyvWbhJYwduhANKhdQ0hXa0rFKtbQtQ9VS9zd3eC3cgmIF4CFEWAEGAFLI2DPtf9RWNp9AIAWylwAlv7V4fno1v/ybXVxqFEayJVFXZumWJuyRM9lYEzSJAea2+Y7rSnQONzYfaeAs1fFlk3cED1MIw0Xm4i1GAErI7Bw+SqMmzJTyIsRA/uiaYO6QrpaU6pYpzEePHxk0K0kiRPh9Zu3stxOmzoV/FYtBrXgYmEEGAFGwFII2Hvtv0MFAKg2jbgAuCOApX59HHueM1eB/afUxyBvdqCKRjiiIiKAiQLtrfmwp/5zoEWLK7aJ81uQ/71aAu5cGqLFrWSfVERg/+Gj6NRrgJDFzm1bok/XTkK6WlPKX6oSAgIDDbrVpX1rPHj4GLv3H5TleqniRXWkgCyMACPACFgKAUe4/ScsHSIDgBYaFh6u6whAJQEsjIC5EAgNA2avAczRfTJRfKBjA3N5Ls9u2Adg6lLpMS5OQN820nqsYdsIzFsHvPEXX0OH+kDiBOL6rMkI2CICd+49QNUGzYRcz5o5I3asWyGkqyWlp8+eo1Q145kLROrXvmVT1GjUAn89+luW+7YcGJG1UFZmBBgBqyNAt/9U+x9Pa6RbZkDGYQIAnAVghqeHTX6HwLbDwNU75gEmeSKgjUYyRCnQMW259DqdnYF+raX1WMO2Edh8ALh5X2wNceIAv7ZjIkAxtFjL1hHIlLeI8BKO7vJDimS21TNz+5596PnrUKNr7N2lI35p1woULKjWsIVswsDZk8ahYtlSwjiyIiPACDACShCgkiNPTw8lQ21ujMMEAGhnKAsgMDDI5jaJHbYNBERvxZWuJk82oGpJpaPVHSe6Vs4AUBd3rVr76wmweqeYd1p6jsU8Zi17QuDW3Xu4cu0GGtWtZZFlNevQFafPXRCayxZ5AEZPnIYlq4wzgI4c3B9N6tXWYXDizDm07NRdCI8oJTc3N2xctgBZMmWQNY6VGQFGgBEQRcBRav+j8HCoAACl//sHBODjxwjR54H1GAFhBM5dB/aeEFaHkxOQLBEFpr7vmx7TSqqkQINK2mmpxwEA8X12FM1VO4CHT42vlrLqujQFPN0cBRVep5YQ2LprLwYOH4OPERFY8sd0FC9s/hYls+cvxtQ584Rg+LloISyePU1IVytK9Vu2x6WrxtvdxMT6z8XLMXHGHFlLSJMqJXasWw4KBrAwAowAI6A2Al5eXvD0cFfbrGbtOVQAgHaB/vD7+wcwF4BmH0nbdWyJH/DslbT/VPtcswyQNOG3uu8D9YGA1++Bfz4DceMBPp5A8sRAAh9pu5bU4ACAJdG2jbno2V29AwgMMexv5Z+BfDlsYz3spX0hMGbSNCxe+fWm2tvLE1vXLEOqFMnNutCLV66hQasOwnNcO3nQpg65IiUOB7auB7H6R5du/Qdj1z55pID1a1XHuGGDhLFkRUaAEWAERBBwcnJCgvi+iEM1ig4iDhcAIC4AYqvlLAAHecIttEwi/ft9kfRkbq5A+3qAl42XGHEAQHqvHVEj8jNw5Cxw7S5AzwgJ3fpTO8hyRZj4zxGfCWuvmToAdek7EOcuXv7OFeozT0EAVxcXs7n5+fNn/Fi0jO7yQUSoEwAR39mCbNmxG32GjJB09c6FE4gb48X6w8ePikgB502biDIli0vOyQqMACPACIgg8L///Q/e3l5wd7DsIocLANDDwFkAIr8SrCMHgScvgWVbpEfkzwlULCatp3UNDgBofYes719QCBD+AUiayPq+sAeOicC1m7fQsWd/oz3oK5UtjVmTxpoVoH6/jcTm7buE5nBxdsb+LeuQ3AbIAOu1aI/L14yn/1OGxeEdm2Jd+9PnL3RBgKBgI2lDMUb6eHth96bVSJwwRgqdELqsxAgwAozAtwg44u0/IeCQAQBaeGBQEMKo+JqFEVABgfPXgT0C9f9Ux585rQoTWtkEBwCsvAE8vUMhQBlGr/0BV2fA2wtwiutQy1e0WL8duzBwxDhECvRkNfetO9XIU628qJQsVgQLZ00RVbeK3q0791C9UQvJuetUr4LfR/5mUO/k2fNo1bkHKDtTVGpWqYjJY4aLqrMeI8AIMAKxIkC3/z4+3nBzdXU4hBw2ABAZ+Qnv3r9nLgCHe+TNs+B9p4CzV6Vtd20M+HhL62ldgwMAWt8h9s/WEaBz69lrwPX7wFv/b1fzQyagbCHAy9PWV2ke/8dNmYmFy1fJMk4Hbjp4m0vosEyHZlGZM3k8KpTRSNuXWJxu0bEb6PAuJbMmjkGlcmWMqikhBdyxbgWyZs4oNT1/zggwAoyAQQRcXV0Q39fXIRFy2AAAdQQICQmV3Y/WIZ8SXrQkAtsPA1fuSKqhX2vA2VlaT+saHADQ+g6xf7aMwOt3wIptQPhHw6vw9gQ6NQSc4tnySs3j++79B9G132BZxj09PLBl9ZLvyOpkGTGivGHLdvw6fIywuaRJEutKAbR4MyVnLVdPHIS7uzRzP+0X7ZuoEA8A8QGwMAKMACOgBAG6/Y8f3xdUduWI4rABANpsSjkjgiCRFEFHfDh4zeIIbNgD3HkkrT+4o7SOLWhwAMAWdol9tEUEPkYC8zdQmZq098XyAaUKSOs5osaEabMwf+lKWUvPmC4tNq9cLHRglWX4P+WSVWrj2YuXwkMb1K6BsUMHCutbQvHBw0eo1bQNwsOlSyiLFSqApXNnCLlFPABla9TXtWoWlfVL5yPvjzlF1VmPEWAEGIEvCFBg0tvLCxQIcERx6AAAbXhoWBiCgoIdce95zSoiQLd1j58bN+jiBPRto+KkVjTFAYCv4BPR3YcIPeHdv/8Cri4AdXtwd7ySMis+kfYz9e7jwIUbYutJlhhoW0dM19G0KMDftH2XWNn/jWFhzvr7nXsPoPuAIbK2omGdmhg9ZIAmXlJDQkNRrWELPH0m8cfuvxVOHj0MNatWEl7vxq07MGDYaGF9KpGgUgkWRoARYATkIBA3blwkTBAf9K+jisMHAKhFD2UBfPr0yVGfAbtY96v3wMMnQHAYdXkAIiIB6rpEvELU4YnIs+hgFt8byJxGndpZOvQReTEdhnceBd4HGofSyQloGONdiHxK4A3QZ2rJ89fAi7fAO3/g9XsgJEx/OCU/aR4KRBAelPWUKL6elDBjKnk+kL0pS6U9dnEG+raW1oupQfXP958AlApNadBf9jRSn/JMdqMO2mmSAelSyp9D6Qjy5e5j4NYD4NFTgFrfGZK0KYAsaYEs6QFfL6Uzyh/39wvg6SsgOPTr3seNA7j9F5zw9da35ktqBiLtv54C9x7r56avVU8PIFlCgDpgqC30bD96Drx5DxCna9SzQs83BWE83PRrTJtSv3ZLyat3wNOXQEDwV58+ftQ/s9QClH483YH4PkDKJF+9omdp+jL98y4iRAbYv52IpmPqBAQG6Vjmn798JQuAHp3bo1sH80RrRZjzYzpbu1plHZGeNW+qKKDSolN3nD53QQjLJIkT4dguP9kv2A1adcDFK9eE5ogXLx7OHNgJ6gzAwggwAoyAKAJenp7wpJcTBxaHDwDQ3lNbwICAQFkstA78zGhq6UfO6UmyAgTSZaM7TocCOvgW/FH+weDBE4DmffFGPSjSpwTKFgWSJlBmk9KFT1wGbj/UH/iUSLb0QLVS+sO1lJgrAPD8FXDsInD/bykPvv2cghkZUgF5sgEZU8sbK6pNqdmnLgEnLomO+FYvazqgdCEgoZn4Zh49A85cBejfT0aCEtG9okNx5nRAkTxAIhX82nsCOGegK1jiBEDTqoCHuzL8okbR4fjCTeDKbemg2ze/8wmAvDmA3NmAeGYI+j95oSfte0BBoUjxNdIeZE2v/6GAxo4j4mMpGNa/rbi+I2reufcAtZu1RgRFhQWFDtoLZk42CykgpdBXqd8MdPkgR6wZBKCb/279B+PYyTPCLg/u0wOtmzUS1o9S/OvR36hSv6nwpcyIgX3RtEFd2fPwAEaAEXBMBChwmCC+r+zgpL2hxQGA/3Y0IDAQ4UpPTvb2VNjIetbvAe4K1N0bWw7diBfODRT5UewGnNi4/1xnHoB8iNSrkfzDybHzwFGxSxlJxylDomFl6UOqOUoAHj4D1u0SP7waWgzdbJcqCKROJrlcYQUKMtHhVo2vCDqAViouf58NOUulJwdO6bM+TJFsGYAyhfRZMkqEAg8rtxsfSWuvZgKxOT3rFOSgYIxSocyAYnmBQj8qtfDtuCcvgT3HAbr1t7SkSAK0rm3pWW1vvi07dqPPkBGyHPfwcMeWVUuQLo36EcW5i5Zh0sw/ZPlDyjUqV8CUsfLWIXuSGAMe/f0EHXr0BR3MRYVu107s2aqYS4GwIYxEJE+unNiwbL6IKuswAoyAgyPgyG3/Ym49BwD+QyQiMhLv3/tzW0Ab+XLYfxo4c0U9Z4lRu1EVIHF84zY3HwBu3ldv3piWqpbU32KLSOQngIIgD5+KaIvrpE4OtKhhXF/tAEBoODBN7H1PeCEU2ClbWFjdoOLhs8pv/Q0ZJYwp0ELlGEqFbsL3nwIu31ZqIfZxFDyhA7Jc2XJAn40jJUqIMCnIsf2I/EwfY75QFhAFI6iOXqmcugwcFL8UVTqNwXG1ygLUEpBFGoHh4ydjxdoN0orRNOjw77dqMahDgNpSp1kbXL1xS7bZHNmyYNiAPvgpj0oRLCMeLFm1FqMnTpPt4y/tWqF3F+WMt1S6kb9UReF5zx/eDV8fH2F9VmQEGAHHRMCR2/7F3HEOAERDJKotILUIZNE2AvPWAW9i9MY21WM6jNWtCFA6viH5Y428tGO5PhXMBZQvKjZKhHhQzNL3Wr1aGiexU7sE4PZfwMZ9Sr01PC57BqBGGeW37buOARdvqu8XWaSDZ9Nqej4GuUI34Mu26DkSzCE5MgG1y8qzvHAT8FKgLKZLY4A4CETFXM9G1PwtairLFtlzAjhvoNxBdG1K9ajkpVAuoER+pRZsfxxx99y9/wABQUEIDta39KUfInSmG2j68fbyRIL48UGHZlcXF8ipL49CqEyJYpg3fZLqgD149BgVa8tPkY9ypEqFshjQsytSJlcx1ek/4/f/eojfxvwum0CRhlMnha1rl5ncWkvOXs2fMQmlfy6m+h6xQUaAEbAfBOj2P0GC+HBWk3TLhuHhAEC0zeO2gLbxJBPR15Ql5vO1QwPDmQDmDgAUyAlUEHiPoZtWunE1lzSpZjwQonYAYN9Jff20OSRXZn0QQK5QpgdlfJhTsqQD6otfdH1xhVLtKeXenFI0j56zQFTmrgXeCXTwaldPnHyQiAyX+ol6oEyPavBb1pIue4lu/cYDwG+/svnkjKIa/4xp9ISBXu56/gT67zQpACIAdCShA/PxU2dw+ep1XLp2Q5iJPgqj7FkzI3nSJDh49IRs2IgQkIgB1Zb1ftswcMRYk8zSbXvnNi3g5uZmkh0a/PrtW0yd/SfW+0nU8hiZaef6lciSKYPJvsxdvAyTZoiVSZiacWCys2yAEWAENI8AZXJ5eXlq3k9LOcgBgBhIh3/4oCMEZNE2AmP+NJ9/VAZAQYDYRCslALNX6RnGzSXdm+mZyg2J2iUAh84CJxWS64lgUK8iQCR8okLdHYjrwZRac9G5qpQA8mYX1QaOX9STUFpCmtfQdwsQEbUDAERkOHslECLdblzEPaM6ctrpUbePBRvlEf2Z4mC7ukDSRKZYsN2x1J1n1/5DWLV+k6LbaDVXvnDWFLOQAk7/Yz5mzltkkqvUz7pwgZ9QsmhhnY+pUqYQthceHo79R45j++59OHryNCLlMFjGmGXogN5o0ai+8NzGFG/fu49qDZoL2aK1r5g3S0iXlRgBRsDxEHByctIR/8WJE8fxFm9gxRwAiAUYJgTU/u/HEj/gmbzOTrIWVTQvULrg90PMSQJIPATdmkq7KfdWlG44E/gAoR/EaqgzpdHXpxsTtQMA1FlhzU7ptSvVoDT7Tg3FGeip3pxY5i0h5BsFXESy0kLDAAr+GGs9qKbPdPCkA6iIqB0AOHEROGyhQAetr0ZpIFcW6ZWaOwgY0wMis6QyBUeSFy9fYdWGzaAb8rfv3mti6XTDTnwAlOKutgwaOQ7rNm9VzWz6tGmQKUM6JEuaBMmSJNH9mzRxIl0bwTfv3uHBX49w5/4D3b+UWaGGmKNU4ufKtUDPgpQQYeOV42ZO15Jygj9nBBgBzSLg4+MNdxWypDS7QAWOcQAgFtAiIz/BPyBAdpseBfjzEIUIBIUAu4/r+41HCdXFErGXczwgeWJ9qiz1Aae2dnRbTm37LsngXDJUB2+2NoCFxW76Tl4GDgkQjxGXQZWS3/efJ7Zy6hNPLfeev/mW0yBFYqBWOWkmeLVLAGgPL9zQtzKk2/coSZJQXyNPrfMoiOHupt9XIsCj1o+0n/6CLSCJ9b1cEekHjmxTL3bRQzZxR1BLSTosJ4qvx/PlW+D+Y30PeBEh3gfif5ASJZwEtKcpkwIfPgIv3wFvZJ6nRA/GagYAKMA0iwIdMtj+id0/ZRL9HhA3wtPXQESEFKJfP6fn6pcmxlPrlZQfubvq+R6SJNA/qxREFCmViO55q9r6tTmCzFuyAlNm/yncBs6SmKROlRJbVy/R8QuoKZ//+Qftu/XR3cDbohTIlweLZk1RpQwh+vqHjZ2Iles3CUFy+fh+s5A1Ck3OSowAI6BZBIj4z8fbm2//Y+wQBwAMPLJECBgcEu0kotlHmx2TgwAdftbuAgIFtrZ8EaCgINHygg3SbcDooNi3jRxvY9fdeVQskEF1zamSSs9HWAQGAz5eALUiFBG1MwBE5jSkc+A0cFqgIwQFg3q2kJ6JuAiIk0BEKOBUt0LsARPq6b5pH0Bt4qRENPtjwgLxNokZUgHVywCeMUqDqV0gES4GCgZORG+g1QwAyNkDwpbaKv70w/coyy2XqFseoHaIhuTcdX07SFGp9DPwU47vtV+9B9YLfg/RaFFuEFG/tKhHQfdeg4br6vy1LEUL5seSP6ar/jJJqfe9Bw/Hrn0Htbz873wjPBbMnAJnZxNamhhYMXVtoO4NInJg63qkTZ1KRJV1GAFGwEEQiBs3ro4INl48ByPNEdhfDgAYAIkIAf0DAhEh5wpJAHBWsT4Cz14DSzZL+0E3iR0NcAHEHC0UAHAG+raWnldKg1LlKQtBSqSI/KTGG/vcHBkApvgjiokIF8DyrfoMCSmh7IT29aS0gGVbgScC9mqWAXJmNmyPbJAtEaHuB3XKG9akFpKLNgJvBUj7yMqAdtKdFNQMAGzcC9x+KLJSPYGfsUCXnC4CUl04RJ8z8lzKrw8RAD1rIp0cRINXYohpT+v8pSvo2m+QZtL9pRDq1KYF+nbrLKWm6PM5C5Zg6px5NtGSuFypEpg1cQzixYunaK1Sg4iMcOCIMVJqus/XLZmHfLkF0qiErLESI8AI2AMCRPzn6emhK39i+RYBDgAYeSI+RkToCAEpGMBiXwiI3qJ3bSp2Ky4UAFApA2DLQeD6Pen9UMowL20Z0FIGAPlLJSEzV0p7njubvve7Mfl9gVj6P/EkEF+ClDx/DSwWCDgRSSEFKAzJhZvA7mNSs+k/79oY8JFotXfrL32GgohQoIMCHsZEzQCAqK1s6fUZGFJC+NM+SAmVzVDgzJBMXw5QZoeUSO1l1Hj6PabfZxEx1p1EZLxWdRavXIsxk+T3mrf2emZNGotKZUubxY3jp8+i75ARmg6I1K1RFRNGDDHL+qOMbt+zDz1/HSo0x9ypE0ABCRZGgBFgBAgBIv6L7+sDygJg+R4BDgAYeSr+/fdfBAUHIyzMAjTU/HRaFIH7f+tLAaSEDhd0yJASkQAAcRT0UyEDQE5aM5UwlCoAUDsxNSU0HJi2TNqiWmuWngkQ6UOfNAHQzghJNaXH0824lMhd14wVQHCocatSZQDE/E97LyWiKftkR7SbRuMqQIbUxmcWPbSLtAGcuFisfl/091O0pIC4JogsMjaRU//ftBqQLqXUTuk/n7IUoIwaKaGMDsrssCeZMG0W5i8ViNxpcNGuLi7YtGKRKi3vYlteUHCI7vZ7z4HDmlo9rbtv985o1cTAL4qK3u4/fBSdeg0QsjhjwmhUqVBWSJeVGAFGwL4RILZ/X18fuNDLGkusCHAAQOLB+PTps44QkNoRsdgGAvSiTmzpdEtNsRtiv6cXbCoBIkJA+j6g/96wR3o9hroBxBwpEgCgudUoAZCT0kx+EgkZpTbnyCRN7ieNiF7D0iUAxFNAQQfaT9pXmp/S2AnTqJ9b9wHqzy4lxtLZiYiQyCWlJGNqoFEVKa2vn287BFy9K63fuyVAZHaxiWjWSr4cQOWfpecijXnrxUgBq5cGfpRgyFcrAED7+vtCMf/psE6Hdil5+AxYJdDanDpm9G4VuzXRTA4aPbijlEdfPyc+BvqdlpKf8wMlfpLSsp3P+/02Epu3C0RhBZYU39dXx3qfOUN6JEqY4MuId/4BePnqNV69fqP7IQZ8NYXa7W1bs1R1UsDoPvrt2IXfxkwEteuztuTMng3Txo9EujQS0UCVHCU+iFa/9BSyNm/6JFAnAhZGgBFgBKg1qreXF6f+G3kUOAAg8HsS/uEDAgODbKImT2A5dqlCL9B3HwN3H6rbu12qljoKTKEAgEolAMRSP3u12K1hzM0mXgPKaMiTVTpF3NiDYu4SAKpNv/VAv6cv36j7yBo7NBL5H90WS4lUrXjM8ScuAYfPSlkFGlcFiLwvNlm3+9uuF4asVSimJ40TkU379ThLCbXEpGCYMVErAEDdHej5FhHRgzal7VP6vogYChD99QRYLdCqkog0qXRIVIhUkMgFpSRPNqCqRPmKlA2tfP7r8DHYsEUgImPEYWp1V7VCOdSqVkn4QEp/y8+cv4hjJ8/g2KnT+OvR3yZDYi5SwOiOvXvvD+IGoNaIRBZoaYkbJw46tmmBHp3aWTSd9tzFy2jcVoxrYdmfM0F7wcIIMAKOjQBxkiSI72vR7ypbRJwDAAK7RhwAgUFB+EB9tFg0hcDZq8CpK2J1uUocl6oJjrJpyQAAzUnr3ndKyYq+jqG15c2hLK3YXAEAOuwfOQ9QiYa5pFUtfVu82GTbYeDqHemZyxQCiuSR1ovSIJtkW0rogEcHvdiEDp90CJWSehWArAJlK2RHtIPCzz8BJSTerdUKAFCLPLIlJXIP2qLlDn1a61tPxpSb94HNAq3GUycHWtSQ8v7r56cuAwcFiO8pg6e2HWQ4m1rznzFdWgzo2RVlShYXB9mA5vOXr7Bs9XosWGZaGUL7lk11PplbyN+Zfy4AkeNZQih9tl7NamjbognSpBKsaVHRsd0HDqFr30FCFjcsm488uQQjn0IWWYkRYARsDQEi+/P29oK7W4z2R7a2EAv4ywEAQZC5FEAQKAupUQ97OlCJspgrdYt6u7erKz3a0gEA8ohI74j8zlShFPrShWJvV2bIttoBgE+fgcPngDMC7fxMXa8x8j4qC7nzSHoGQ+3dDI0kRntitpcSY60nhQMAFQEioRORQ2eAk5elNTkAAFy8CewSIMBxqysAACAASURBVGH8ISNQq5w0plEaokSAcstOxD2wnObh4yfRrlsfRRMSm/Pgvj1Rv5YRlkZFloEnT59h3NSZ2HvwiEIL0KXGV6topPWGYsvfD6SMADoc7zt4BEQYqLakSpEcDWrXQNMGdeHj7aW2eWF746bMxMLlq4T0D+/YBPKbhRFgBBwXATc3V/h4e3Pqv8AjwAEAAZCiVELDwhAUFCxjBKuaA4Frd4Gth8xh+Xubvl5AlybSc1kjAPDmvT4lWYpcTtp7vQZ1DahWCqA6aClRMwBAGa1L/QDqjW4JMdZub8U24PFzaS+kWvbFtPDwKbBqh7RdumWnw3ZswgGAb1GxdAYApelTur6UiHSaiG7j3mOAyjukJH0qoElVKS3tfv7g4SPUatpGUS071Z7/MWU8kiczkLqj0rLPXriEUb9Pxa27Am1WYsxpblJAQ0sMDgnB/sPHdGSBx06eBnUvUiJ00CcSvdrVqmimnV7D1h1x4fJVyeUQ2/ets0cl9ViBEWAE7BcBSv0nPph4RPLFIokABwAkIfqqwKUAMsAykyqliBPbu6VEipk9yg9rBABo7pBwYM0O4JVK3FaebkCzGtLEamoGANbvAe4K3LqrtefVSwE/Zo3dmsg+0kjZAQBBErrCuYGyhWP3jQMA3+Ji6QCAaOCRWkNSlomomCuzQHR+S+lVb9hC0cG6eaN6GDZAWdaA0rUNHDEW6/22yR5ON9B+q5bAV6oHp2zL4gN0pIdv3upID1+/eYPXb9/piBDpX2dnJ8T38YGvj4+OLDFFsqRImSIZkidNiqRJEotPYiHNnIVL4cNH6dLLHNmyYOvqpRbyiqdhBBgBLSLg4+PNqf8yNoYDADLAIlUqBXjv74/Pnz/LHMnqaiAwZzXgH6SGJX0nAEo9NybG2oJFHydycHRRiQQwNn/PXweOngeoA4KpItJGTq0AADHjE0O+GuLkBIjwYxlrHTdvHfDGX9qbKiWAvNml9aI07j0C1gl0nSBeAeIXiE04APAtKpYOAIje1IuWDUWtRrS9IxE7EsGjLcrKdRsxbNwk2a736doJndu2lD1OjQETZ8zBn4sFmSOjTZg/b26sXDAHRJzHohyBazdvoXbTNkIGqlcqj6njRgrpshIjwAjYHwKuri661H9q/8cihgAHAMRw+kaLSwEUgKbCENFWXtGnorTZNMn1pF6uLvofp3iAjxewdLP+Bt2YpEgCtK4t7bxQAEClNoCGvKHD7+krwLkbyjoERLdr7Jac9NRqA7jED3j2ShrfKA26WMuSBqDMDCpVcKEfausYB3j9XqyFH6VR03MRm4gGAOQw7dM81J7Qb7/0Oun2n7IAYhNrBgCo/Ry1oTMmapEAEq/HnxokAXzyAli2VXoPPd2BHs2l9aI0dhwBLt+W1i9ZACieT1pPaxrUz75U1dqgf0WFXuImjhqKmlUqig4xi97yNRswYsJk2bZbN22o4ytgUY6AHOx7dG6Pbh3EggXKPeKRjAAjoEUEmPVf2a5wAEABblwKoAA0FYZs2gfcEuiXTVNRHXWR3ADdChsSEVbwdCmBpgKcU0IBADNmAMRcI/UspxZ6FDQhwkS5kjwR0MYI+aEaGQB0004HbhGJ7w3ULQ/Q7aohOXYeOHpB2pqxLgCiAYCiefTEiaJCgRli3JcS4mDIbaA8wZoBACYBBOj8OkOQLL5jQyCRr9Ru6z8XzWqSSzwpNrv5tab/MR8z5y2SNdFv/XuhZeMGssaYS3nTtp2gtoX0d1+OTB8/ClUrymCDlGPcAXSbtPsFxMkgIivmzULhAgbIU0QMsA4jwAjYLALE+u/h7m6z/lvLcQ4AKESeSgDe+wfg06dPCi3wMLkIUB9v6uctJcXyAaUKGNeiVPkpS6QsAbkyAzXKSOtpLQAQ02MitjtzVayPfNRYQ/3Q6XM1AgCitc9urkCnhoC7q/F92H0cuHBDeq+oRzulj8cmogGAzOmABjIuJ0Vveckm2Y5NOADwLSqWLgGg2actB0IFvoNE0/WprSPtq4i0rgOk0F6ZtqTrBUpXhn9AgKRelEKlsqUxa9JYYX1LKMppRxfdH6pLp/p0FnkI3LpzD9UbtRAaROSFF44ItFgRssZKjAAjYEsIUOo/cZpQ+z8WeQhwAEAeXt9ocymACeApGCpyY09m29UDkiY0PsGLN8AiATLB0gWBonmlndV6ACBqBbceAJsEUtFJv1VtIGWS2NeuRgDg+EWA6p+lJFsG/e2/lKzZCTx4YlyLeB8osGFIRAMAVH7Qu5WUR18/F73lNYY5BwC+xdsaAQBi6ycuACmhzKNeLQEnCTJiUQJMuWuV8s9SnxORHhHqiUrihAlxYOt6uLtrr4dzj19/w449gl+e/y04SaJE2LlhpVVJAUWx15Jen8HDsWWnAGkKgNrVKuvKRVgYAUbAsRDg1H/T9psDACbg9++//yIwKAjhVBDNYlYEIj8Dvy8Qm2JwR2m9K3eA7Yel9eoJ9lQXCQA4OwP9WkvPaW4NvwPAjfvSsxircw8NB6Ytk7ZhbM37T+mzEqSE6p6p/llKKD1bqsxYiqBNNABAvjSuCmQwwCUQ3Vfq0EDPh4j80higcofYxJoBAJE9UI0DwB/4U6A0RO6hWDSA2Ke1njMkNhENWtHY9CmBuhUBIv+MTQ6fA05cFHkqgEK5gXIGukOIWbCOVuV6TXHvgWDdFmVYjB+JahUFon1WWM6bd+9QrmYDhIqkgETzr+BPebFqwRwreGybU968fRc1GosTP/457XeULfmzbS6WvWYEGAFFCNCNP7H+u7lKpIYqsu4YgzgAYOI+cymAiQDKGE4BAAoESEnHBkCi+Ma1RFOyKfWcOgFIiUgAwJxdAKT8i/75sQv6jgFSUuhHoFyR2LXUyAA4eRk4dEbKC+CHTECtssb1AkOAWQL12Tkz61v4GRI5AQA64DUR4IfYcgC4LhBwoVKH3kbee60ZAGAOAP0T81YwOBH1fBEPQIFceu6KJPEBek5fvgNu3hfLJCA7FETr1ADw8pD+XdGShhwWd/K7aMH8WPbnTC0t4TtfVqzdgOHj5ZMCtmhUH0MH9Nb02rTinJx2kUkSJ8LJvfLbNWplrewHI8AIKEOAssS8vbw49V8ZfLpRHAAwAbyooeEfPiAwMAiUEcBiPgRE06iL5QVKFTTsx8cIPZlXRIRxX+WweQsFAFTsAkAHkccvgLAwPdFhxjRAYomgR9RqN+wB7jyS3idjjPRqdAEQbQFItf8d6gMeRjheRG9Tpdr3yQkAEIL5cgCVjVw+UYCDAh0iImXLmgEA7gLwdQdFSk1E9ltUp2ZZIGcmUW3t6M1dtAyTZv4h7NC2NcuQPWtmYX1rKNLf+DrN2oKCG3KFSQGlERs/dRYWLBOI5P5nql/3X9CxtYyWG9IusAYjwAhoHAEnJyckiO/LLf9M3CcOAJgIIA2nl4KQkFCEhIaqYI1NGEJA9CaVxpcvAuT94fsaXDr0Uw28VK042cifE6go2HdbKACgUheAM1eA/bEwymdKA2TPCKRKCiTw+R7F94F6kryz18SeMboppxvz2ESNDIB3AQCljYtI8sRA1VJA0gTfa999BFAttYjQDTvdtBsSuQEAskO3uz/lAJIl0meeEM4v3wJUZkKt40SFuk1Q1wlDYs0AAGcAfN0VJe1IRZ+BmHpZ0wP1Kigdbd1xLTp2w8mzAqlGFEjLnQvrlsyzrsOCs9+59wDVGjaXHfB3dnbChqULmBTQAM7Er0A8C6Li6uKCMwd2wsNYZFjUGOsxAoyATSBAqf++vj6g338W0xDgAIBp+H0ZTS2C/AMCESF1razSfI5ohsi3iIRLVOigR4dhSp2lml5qO/foGRAp2LiheQ0gTXKx2YQCACpkAPgH6duGSYlTPCBJAiBuXODjR33q8QeJjIeYNrs1BbwNsOWrkQFA8y1YD7x6L7War5+nSAIk8Nb7FfoBePlafLxIS0clAQBx7w1rUpYDkcYZE2sGADgD4Nud2XxAn8ZvTimYS99qkogrbVFyFi6FD/TlIyCjhwxAo7q1BDS1oSInuBHd42RJk4A6A9DtFctXBG7cuoMGrTrgo4z3Jy6r4CeIEXAsBOjw7+nhAU9PG6uH0+g2cQBAxY2hP14BAYGy+wWr6IJdm/rnX33feLo5NrdIkcXFnF8kAECp+v3bmOY53eBTuztzS8bUQKMqhmchHixqiSYlUsSH1+4CWw9JWVHn84aVAcqSMCZEPkflFZaW8kUBOvAZk1U7gIdPpT2jG2O6ORYR0RIFVUkA6+qzJgyJaJ29XBLA8QuAzwIcItTdgbo8GBMKIi7aCLw1w3cRBSxrlwVSCwYfRfbZ0jp0oKvZRLxNxo51K5A1c0ZLu6l4vvlLV2LCtFmKxufOmQNrF/8JYrBmAU6dPY8ufQciSIrBNRpYXp6e2Oe3FokSxpISxqAyAoyAXSLg4uKsa/kXJ04cu1yfpRfFAQCVEafWgMHBIbLTA1V2w27N3f8bWLvL/MtrVQtImVR8HmopSK0FjYkUyZvIbCcuAYfPimiapiPVSlGNEoAoD0WwM201ekZ2EcI+a2QAUJYJZZtIiTUzALgE4PvdCQkH1uwAqMuDmkLZINR6NF8sJUxqzmNOW7v3H0TXfoOFpiAyp6snDgrpakWJOhtQhwOl0rR+HYwY1E/pcLONe/T3EyxfswE9f2kPOmSbW+YtWYHfp8+WPc2Y335Fwzo1ZY/jAYwAI2CbCMSNGxfxfX3hROmtLKogwAEAVWD8aoRKAYKCg7k1oMq4Rje35wRw/rr5JvghI1CrnDz7G/cCtx8aH5M0IUAHa1OEuAuIhMycQu3GqO2YMSEixUmLpb0QCXrQje/KbQAdqMwlIp0haG5LBwAoK4R8o9tsKdm4D7gt0FGNAh0U8BARakNHBIpSYowQMmrs/A3Aa4HDcIcGxgkrg0KAmQI8YIkT6MkhRWXKUkCkY6tIG9GoOSMjAdoXEU4RUT+j9Ki0uVIxIFsGuSOtrz938TJMmiFGAFisUAEsnTvD+k7L9KBgmcp47688BeT3kb+hTnUjaVYy/TFV/cSZc+jSZ6COy4jY9SeOGgraG3MItVTsM2i4MEdEdB9y5/oBG5cJ9gQ2h/NskxFgBCyKAKX+e3t7wd3NzaLz2vtkHAAwww5/+vQZAYGBiKS3QxazIHD6CnAgFiI8UydLmwKgVHG5QUaRnvaZ0wINKpnqob6nvNq3jlFeFfxRT6AoIiIHKqrZb11b2hod+uiG2xzp9yKp/1EeSgUAqKQhfQqxLgpSq6ab3gaVgZRJpDT1n4um6xvjbog5060HelJMKWlQEciczriWaICif7vvyTljWp6wAPgkka6fLT1QVwZB3pLNwLPXxtfg6w10aSyFxvefExHlqcvA01fyxxobQfX/rWoDFDy0JRk8ajzWbtoi5HK3Dm3Qo3N7IV0tKQ0aOQ7rNm81yaXNKxchV47sJtlQY/DilWsxZtK070yVKVEMPTt3UJW4cNvufRgxfhICAoMUuU6p/+nTStRyKbLMgxgBRkCLCHDLP/PsCgcAzIOrjszG3z+ASwHMhC+Zff4K2HQQUPge8Z1nVB9ep4L04SS2JT1/AyzeZHyxNUoDubKYDkhIGLBqu57UUE0hwrGiecQtrtgGPH5uXD9XZqBGGXGb+06KdymQsuripM/kkKr7j25HKgBAunTDTn6+kUFeGNNXur1uXBnwErj5jxpLZIlEmmhMqG68hUA5QZQNyuSYvQoIN8LVRjfRdCiWCoodPQ8cu2DcP9G6/e2H9V0UjEn9ikAWiaBE9PEi/Bk/5weI8FCpvHoLPHgKPH2p/zGGq+gcvl5A23p6IlNbkeYdu+lqu0Vk8exp+LloIRFVTensPnAIXfsOMsmnxAkTYuvapaB/rSUDR4zFer9tRqevUKYkev3SAZkzKktHef32rS5Ysn7zNjx78VLxUieNHopaVSsrHs8DGQFGwLYQcHZ2Rnxfrvs3x65xAMAcqP7XGjA0NAzBISFmmoHNEgKUZHH+hv6woJQckG7mi+WVV/MfG/rGShPkkgqK7O7Vu8DZq6ZnA/yYFSiRXywNPbpfdJtKqfuGuipQenvLWrG37jO2PrJLrQqVsqzTgbXwj0C+7ADd2MsRkQBAVDo83fgeOw9EChDLRflAh7gfMgNlCwGEj1zZewI4Z6T8RYq7Ibb5rtwGth8x7IloH3oihly+zfjvYfXSwI8CQTAKctFeGDpAZ0gNNFaQPW0se4Zu/6k8wUlF1n36fqI1hEfou3EEhwK0NupoIhU8i74jxfIBpcyTjS33ERTSr9WkNa7fui2ku23tMmTPYqDfqJAF6yjR+midpgplAFAmgKXFPyAAHXr0w6Wr4vV0GdOnww/ZsoDS8HNmz4Y0qVN+F7ygEoKHj//G7bv3dbavXL8Bap1oqhAvQdf2JrLomuoEj2cEGAGLIUBkf9Tyz0Xui5zFPLTtiTgAYOb9oz+yHz6ItUIysyt2b54Ojs9e6Q8g9BMarq/5pX9jSoZUQKa0+htEkfprUfDoQH7lrv5F/1Mk4OMFZEwDlCyo7sEiuj9EPkiHCUo/DgjU19LHtuaoMQl89DXYdFtMhzGq01cq1PN+9zGAeqNHlxRJgeqlgEQmdLuivSPWe2Jap5IHIommwxS1/4tZXUN7SMz3tKei9e+xrVkkAJAnG1C1pH40+UFrpxpwuv0lckT6oZt1YpJ3dtHf3BLmlA1BwSZThQI/dJsdEKSfiw6uyRLpgwr030rk7xd6LgCySc8uZSZQu8WSBYDUycQtUjDo0i3g5gMgIBigoACJp7seMznZGPQMHzyj/50OCgaINN3bQx9AKSIjUyWm90SiSSn7VHbyD/Q26fuADtiWfM+g52brATHuC8KvR3PxfbC2Zt0W7XDl2g0hNzYuXwhixrc1IcK8cjUbqOJ2vZrVMH64GGmiGhPevncf7bv3xYuXptesuLm66gIB1Jf78ZOnilP7ja3L0viogTHbYAQYAeUIUN2/l5cnPNzdlRvhkUYR4ACAmR+QyMhPOj6AT58Em8+b2R82zwgwAoYREGkDqPT2mXFnBGIiQGUdSzeJZZHI4bJQivTqDX6oXb2y7jBnijRs3REXLl8VMrFm0VzkzyvBOipkybJKRGRXpFw11SYdObg/mtQTIEwxccZ9h46i9+DhCA83I+uqiT5GH96gdg2MHTpQRYtsihFgBLSOAB38KQBAgQAW8yDAAQDz4PqNVeIDCAgIBHUIYGEEGAHtIiCSAZA8EdCmrnbXwJ7ZFgI7jgCXBbLliZ+DeDrMIURYO3DEOPjt2IUlc6aheBHTJmrctjPOXbws5Cp1ADAX27yQAwqVwsLC8WMxGQQnEvPEjRMH65bON3s2xJETp9Dz16E2UZ7YvVM7dO/YVuEO8TBGgBGwRQTixYuHBPF9Qa3/WMyHAAcAzIftN5ZDiA8gONhCs/E0jAAjoAQBkQwASufv3EiJdR7DCHyPAJVM7DwqjQwRiBKRqNpCBG0duvf7UrPfrkVT/Nqrq0nTdO49AHTTLCLzZ0xC6Z+LiahqTidTXsGWKYKe00vv9nXLkSRRIsERytSev3yF9t37qFKbr8wD46MoGPL7qKGoWaWiOcyzTUaAEdAoAnToj+/rCycp1mGN+m9LbnEAwEK7Rbf/QcHBCBdpRG0hn3gaRoAR+BYBkQwAqo/v3pSRYwTUQUCkOwHNZI7Sk4tXroEO6+/ef20pkiNbFmxdvdSkxY2dMgOLlq8WsvHHlAkoX7qEkK7WlPIULwcivVNTiFzPb9ViNU0atKVGK0O1Hc2QLg0mjhyqIxpkYQQYAcdBgNL9vb294O7m5jiLtuJKOQBgQfApCPDePwCUbsnCCDAC2kNAJAOAugz0tCFCNu2hzB5FR2DtLuD+39KYZM8I1CknrSeqsXjFGoyZPD1W9fOHd8PXx0fU1Hd6y9dswIgJk4XGE/kdkbzZmoR/+IBcRYynZBBz/bpNW0E37nKkdrXKmDhqqJwhinWPnzqDUb9PxYNHjxXbUGtgp9Yt0Ld7Z7XMsR1GgBGwIQQ8PTzg6enBdf8W2jMOAFgI6KhpIiIj4e8fwHwAFsadp2MERBAQCQC4uwK9WopYYx1GwDgCJy/puy/8+680UmpxAERERKLf0JHYsWe/wUmnjR+JahXLSztlQOPg0RPo0KOv0Pjqlcpj6riRQrpaUjp/6Qoatelk1KVRgwfoavrrtWwHwl2ODB3QGy0a1ZczRLEuXU5s2LIdU2fPA5EbWlqoveC0cSORPavttYO0NFY8HyNgjwi4urrogs5M+me53eUAgOWw/jJTWHg4goKC8a/IW58V/OMpGQFHRUCkBIDaJvbmAICjPiJf1v36nb4tJYlTXIBaX4oIVYFRy84rt4E7j0RG6HWqlADyZhfXj03z5avX6NCzH27evmvUUP1a1TFu2CDFk8lpkefl6YlLx/YpnstaA6nEgUodjAlhSFhu3bUXvQcNk+3q6oV/oEA+E3peypyROgPMXbwcC5auBJEXm1sK5c+HpvXroEqFsuaeiu0zAoyARhEg0j86/HPdv2U3iAMAlsVbNxsd/IODQxAa9l+TbCv4wFMyAozA9whwAICfCmMIPHsFbDsMvAv4XiteXCBpQsAYcXHYB+Dt13J7WWD3aA54mtASOSg4BGWq1xXq0540SWKc2LNVln8xlQuVrfINt4AxYyvnzwYdBm1Jug8Ygp17Dxh1+feRv6FO9So6nTGTpmHxyrWylujj7YVta5cjRTLB6JIs64aVideA1rbnwGFQ1wA1xc3VFXVrVtNlN1C9PwsjwAg4LgJx4sSBr68PXJydHRcEK62cAwBWAp6CAAGBgfjw4b8rJCv5wdMyAozAVwQ4AMBPgzEE5q6N/fBvbtQK5gLKFzV9lqLlq4NY/0XkwNb1SJs6lYhqrDp9Bg/Hlp17hMa3bd4EA3t3E9LVilKpanXx9Nlzo+4snj0NPxf92lKxWYeuOH3ugqwlUAnBxuULZY1RUzk4JEQXCKCfi1euIjBIfjcjCmT8lOdHlChaGLWrVYEHEamwMAKMgMMjQKR/Hu78fWCNB4EDANZA/b85P336rAsCMCmgFTeBp2YEoiEgwgHg5gL0bsWwORoCnz8D4xdYftWJfIE2dQAnJ9PnHjBsNDZu3SFkaOTg/mhSr7aQbmxK6/22YeCIsULjKdBAAQdbESLzLVimsqS7x3b5IXm02/uAwCDUaNRCNilg57Yt0aercb4BSWdUUqAA0p27D3D73n3cvnsPL169/mKZXuQ9PdxBZR1eXp66ABId/KnGn4URYAQYgSgEqNaf2P7pe4Lr/q3zXHAAwDq4f5mV6uwCAgKZFNDK+8DTMwKEwKJNwIs3xrHw8gC6N2O8HBGB3xcCkZ8st3IPN6BtHYBaT6oh23bvQ6+BYuzyFcqUxJzJ4xVP++TpM5SuXk94/LxpE1GmZHFhfWsqLli2EuOnzjLqgpubG66dPPidDvEvyCUFpBfk9UvnIU+unNZcNs/NCDACjIAqCLi4OOvq/qkEgMU6CHAAwDq4fzMrtRMKDAxiUkAN7AW74NgIbNoH3PrLOAYpkwKtajk2To66+lXbgYfPLLP6lEmAOuUBb5UO/+Q13UDnL1VRaAGUpn3luPEadylDNZu0wo1bd6TUdJ9Tnfu+LetsohaUAhsU4DAm1Md+47LYU0aoNIJKJORIsqRJsHvjKlCrLBZGgBFgBGwVAScnJ93hPx4R57BYDQEOAFgN+q8TEx9AaGgYiHiHOwNoYEPYBYdF4NAZ4ORl48vPmQmoyaTVDvmMvHgLLN9i3iwAeicqnBsoWcA8ENdp1gZXb9wSMk4HWDrIKpW1m7Zg8CjxLIJuHdqgR+f2SqezyDjRFocdWzdHv+6/GPRp9MRpWLJKHilg66YNMbhvT4uskydhBBgBRkBtBOjGP358XzirUdOmtnMOZo8DABrZcDr4BwUHIywsXCMesRuMgOMhQOzuCzcBkUZadreoCaRO5njY8Ir1CNx7DKzfQ91c1EUkcXwgbw4gdxbAnITIU+fMw+z5i4Wc7/VLB3Rp31pINzYlaitXsGxV0L8i4uzshD0bVyN1qpQi6hbX+fzPP6havxnu//VQcu41i+Yif97cBvXIVtN2v+D8pSuStqIU6Obs4Nb13/AKCA9mRUaAEWAErIgAHf6p5p86gXDdvxU34r+pOQBg/T344sHnz0QKGIQIC/Tf1dCy2RVGQFMIPH4ObDsEBIZ86xbdzFYsDuTJpil32RkrIPDkBXDtHnDnIUCt/ZQIXYCkTQ6kT6X/oQCAJeTC5ato2Lqj0FQFf8qLVQvmCOkaUho2diJWrt8kbKNowfxY9udMYX1LKv6xcCkmz5orOSWl6V86tk/yJZf+3lep11S4MwNNXL9WdYwbNkjSB1ZgBBgBRkBLCBA5qKcnlzBpZU84AKCVnfjPDwoC+AdwZwCNbQu742AIRH4GHj8DAoOBj5GAjyeQKpn+XxZGIDoCRBoZEqp/TnQ/EcDnWIgC6cDv7QH4eOv/JTJJa0nu4mV1ZWcicuPMEZPq8p+9eImSVeR1EyDyQSIh1JJcvHINDVp1EHKpZpWKmDxGrMb/3MXLaNy2s5DdKKV9fmuRPm0aWWNYmRFgBBgBayHg7u4Gby8vyaCotfxzxHk5AKDBXefOABrcFHaJEWAEGAE7QaBL34G6vu4isnDWFJQsVkRE1aDOmMnTsXjFGmEbVAowb/okFC9cUHiMORWp9V21Bs1B7f9EZOncGShWSJzEof/QUdi0baeIaZ1O0wZ1MWJgX2F9VmQEGAFGwFoIuLq6wMfbmxn/rbUBBublAIDGNiTKHeoMEBQUzO0BNbo/7BYjwAgwAraKgBxyvjbNG2NQ7+4mLZVS3UtVraMjuhWVePHiYcHMyVYPAkRERKJui7a4deeekOtZMmXAzvUrhXSjlPwDAlC2BIHtegAAIABJREFURn0EBceoOzJgxcfbC2cO7ARhxMIIMAKMgFYRoO+o+L6+zPivwQ3iAIAGNyXKpRDqDBASwp0BNLxH7BojwAgwAraGwMtXr1G8Uk0ht7Nmzogd61YI6RpTWrBsJcZPnSXLDr08/jFlPEr/XEzWOLWU6ca/Q49+uHzturDJKWNHoEblCsL6UYrrNm/FoJHjhMdpsUxC2HlWZAQYAbtHgL6/qd2fkxMHKrW42RwA0OKu/OcTdQYIDg5BaJhYraaGl8KuMQKMACPACGgIgYp1GuPBw0dCHp3evwOJEiYQ0jWmVK9Fe1mH6ShbMyaMRpUKlu29eePWHXTs1R8ULBGVFMmS4uguP1H17/SIY4C4BkSEOBIoCMDCCDACjIAWEaB2f64uLlp0jX0CwAEAjT8GFAQIDApCeLhCqmmNr4/dYwQYAUaAEbA8AmMmTcPilWJ96JXeasdc1YuXr1CtYXMEBgXLXjDdqvfr/otFWuDNnLcI0/+YL9vHYQP6oHmjerLHRQ04cOQYOvbsLzTexdkZRNDIwggwAoyAlhCIavfn7uamJbfYlxgIcADABh6Jf/75BwGBgfhI9NIsjAAjwAgwAoyAiQgcPXkabbr0ErJSt0ZVTBgxREhXSunw8ZNo162PlJrBz9u3bIou7VuDWu2pLddu3sKQ0RNAt/9yJU+unNiwTH7QIOY8uYqWQXh4uND0W1YtwQ/ZswrpshIjwAgwApZAgNv9WQJl0+fgAIDpGFrEwqdPn3WZABERHASwCOA8CSPACDACdozAh48fkbNwKaEVJk2SGCf2bBXSFVFSesMeZZtI8Dq2boEOrZqJTCep8/T5C0yYNgu79h2U1I1NgVpc7d64GlQCYKp06z9Y2I/hv/ZBs4bKMw5M9ZXHMwKMACMQhcD//vc/eLi7w8PDnRn/beCx4ACADWxSlIsRkZEIDAzCp0+xNJm2oXWwq4wAI8AIMALWR6BV5x44fvqskCN7Nq9BxnRphXRFlAaOGIv1fttEVA3qeHt5omihgro2hSWKFgIFKkQlOCRE1wpx++59OHX2PD7/84/o0O/01CTk275nH3r+OlTIFyqLoPIMFkaAEWAErI2Am5urrt0fBQJYtI8ABwC0v0ffePgxIkIXBPj8+bONec7uMgKMACPACGgJgcUr1mDM5OlCLpnjtvmXPr9i70H16tgzZ8ygC1IkS5oEyZIm1v2bKEGCLy+k1F73/KUrOHP+Ii5dFWf2NwZQwzo1Mea3X4UwFFEKDQ1D7uJihIfp06bBPj8xHgeRuVmHEWAEGAElCLi6usDbywtx48ZVMpzHWAEBDgBYAXRTp6TUzYCAQG4PaCqQPJ4RYAQYAQdG4N6Dv1C5XlMhBMqW/Bl/TvtdSFdUKTIyEo3adMKV6zdFh2hKr1ypEpg1cQyo3ZWa0r57Xxw6dkLSpJOTE26dPSqpxwqMACPACJgLAfoeiu/rw4d/cwFsJrscADATsOY2GxYejqCgYA4CmBtots8IMAKMgB0jULBMZVC/eylxc3PD5WP7VH/JCwsLR5d+A3Hs5BkpFzT1eeXyZTB9/Ciz1LpOnTMPs+cvFlrv1RMHQRwELIwAI8AIWBoBOvz7+vggXjy++bc09qbOxwEAUxG00nhqDxgaFo6QkBAOAlhpD3haRoARYARsHQE5tfjrlsxDvty5VF8ydboZN3UmqCTBFqR+rWoYO3SQ2Wpd5yxYgimz/xSC4tC2DUidKqWQLisxAowAI6AWApTu7+vrA2cnJ7VMsh0LIsABAAuCrfZUuiBAaBiIzIiFEWAEGAFGgBGQiwAx3xPzvIh079QO3Tu2FVFVpEOkfANHjEFQsHb/prVu2hCD+/ZUtD7RQYuWr8bYKTOE1Kn1ILUgZGEEGAFGwFIIUNmTt7cXXJydLTUlz6MyAhwAUBlQS5ujm5OQkFBQSQAFBFgYAUaAEWAEGAFRBOiw/VPJCkJ/P/LnzY01i+aKmlak9+bdO/QZNBwnz55XNN5cg6i39bBfe6NW1crmmuKL3ZXrN2HY2IlC86xe+AcK5MsjpMtKjAAjwAiYikCcOHF0h383V1dTTfF4KyLAAQArgq/W1HTwDw4OQWhYmFom2Q4jwAgwAoyAgyBQv2V7IVZ8SvkkHgDiAzC3LFuzHhOmzgJ1vrG20AF72riRstoMmuLzhi3b8evwMUImNq1YhB9/yC6ky0qMACPACJiCAB/+TUFPW2M5AKCt/VDsDWUCBAUH48OHj0I3OYon4oGMACPACDACdoXAjD8XYsbcBUJrmjd9EsqUKCaka6rSq9dvQIR4m7ftxOd//jHVnOzxzs5O6N2lI9o2b2K2ev/YnNq+Zx96/jpUyN9dG1aC2h+yMAKMACNgTgT+97//wcvLEx7u7uachm1bCAEOAFgIaEtMQ5kAAYGBuiAACyPACDACjIC2EHj56rWuN73W5Mq1G6jbop2QW5aogY/pyF+P/taR4u3ef1DIR1OVPDzc0aBWdbRp1hjJkyU11Zzs8UtWrcXoidOExh3evhGpUqYQ0mUlRoARYASUIMCHfyWoaXsMBwC0vT+yvfv8+fOXTADZg3kAI8AIMAKMgFkQ2Lh1BwYMG40smTKga/s2qFKhrFnmUWo0X4nyQuR7mTKkx+6Nq5ROY9I4CqAQaeHeQ0dw7uJlk2zFNjhjurRoUKcGGtetbdXWer0GDsW23fuE1nf99GG4urgI6bISI8AIMAJyEaDDv6enJzw9+OZfLnZa1ucAgJZ3R6FvlAlAfZ0jNFA7qXAJPIwRYAQYAbtAgIKyoyZOw4q1G75ZT8b06dC5bQtUr1wRcePEsfpauw8Ygp17Dwj5cebATiRMEF9I11xK/gEBoK4Bew4exqmzF/Dp0ydFUyVKmADVK5VH7WpVkCNbFkU21B5UqlpdPH32XNJsyuTJcGTnZkk9VmAEGAFGQAkCusO/hwc8PT2UDOcxGkaAAwAa3hxTXKOXzsCgIHz8aH0CJVPWwWMZAUaAEbBVBN6990eXvgNx/tIVg0tIlSI5OrVpgUZ1a1l1mVEZCiJOTB49DDWrVhJRtZjO85ev8PrNG7x8/Qav37zV/bx89QZv3r5FZLTggK+PN7JnzYIcWTODshnSpk5lMR9FJqLARoHSYp0GShYrgoWzpoiYZR1GgBFgBGQjQN1PqCSKAgEs9oUABwDsaz+/WQ0RA1ImQGRkpB2vkpfGCDACjID2ELh+6zY6dO+H12/fCjmXJHEitG/RFI3r17ZKSjf9rShYRuzgSa3wJo0WI6kTWjwrfUHg4JHj6NCznxAirZs1wuA+PYR0WYkRYAQYATkI0M0/kf6x2CcCHACwz339sirKBAgIDOJyADvfZ14eI8AIaAcBvx27MHDEOEXB1/i+vmjTrBFaNKqvu3mxpFSp3xR37/8lOSWl/1MZAIv6CBDZ4ZwFS4QMjx4ywOqZI0KOshIjwAjYFAJRaf98829T2ybLWQ4AyILLNpUpCOAfEKjoZdQ2V8xeMwKMACNgeQSoVd3oiVOxfM239f5KPKHUy+aN6umY6Clt3RIybspMLFwuRvDH7efU3xHi76lYpxGo64GI7Nm0GsQlwcIIMAKMgFoI8M2/Wkhq2w4HALS9P6p5x5kAqkHJhhgBh0Lg4NETWL52PRbMnKIJsjqtgk8tWDv3/lV1dno3V1c0qlcL7Vs2RZJEicy6/OOnz6JVZ7GU8sF9e4JaArKoh8Dh4yfRrlsfIYPEHXF4xyYhXVZiBBgBRkAEAb75F0HJPnQ4AGAf+yi0Cs4EEIKJlRgBRuA/BCbPmos/Fi7V/V+rJg0xpF9PxsYAAkdOnNL1bn/4WOz2VgmQRBT4S7tWSGHG3vQ5C5fCh48fJd0rU6IY5k2fJKnHCuIItOzUHSfOnBMa0Kl1C/Tt3llIl5UYAUaAEZBCgG/+pRCyr885AGBf+ym5GiIGpHIAbhEoCRUrMAIOi0BQcAi69Rv03WFEi+zvWtskypiYv3SF6pkA0ddZo3IFdO3QFhnSpVF9+XQDTTfRUuLu7oarJw5KqfHnggjQwZ8CAKKycflC5M6ZQ1Sd9RgBRoARMIgA3/w73sPBAQDH23N8+kTEgMwJ4IBbz0tmBCQRuPfgL10a8rMXL7/TdXZ2woalCzTTL11yMVZUuHn7ro7Mbe+hI6DAq9oSJ04cVChTCt06tEHWzBlVM79k1VpdJoOIrF74BwrkyyOiyjpGEKCMi7I16uPV6zdCOGXLnAnb1y0X0mUlRoARYASMIcA3/475fHAAwDH3HUQ2RP2GP36McFAEeNmMACMQE4Ede/ZjwLDRRlPAqQ5954aVFiOms/VdevL0GeYvXYmNW3fgY4R5vm9LFS+Krh1aI0+unCbD9eDRY1Ss3UjIDgUfenRuL6TLSoYR6PHrb6DfPVGhFozUipGFEWAEGAGlCBDDPx3+qdsMs/0rRdF2x3EAwHb3zmTPiRMgMCiIgwAmI8kGGAHbRoDY68dPnYnFK9YILSR/3txYuWAOkwIKoaVXoqyrJSvXYcW6DbrWrOaQQvnz6TgCihUqYJL54pVq4uWr15I28v6YE+uXzpfUYwXDCFDXBeq+ICrUgvHk3m2IGzeu6BDWYwQYAUbgGwSiDv+enh6MjIMiwAEAB934qGVTJgC9mH74IE365OBQ8fIZAbtFYNTvU7F09TpZ62vZuAF+699L1hhWhi67YvX6zViwfJVwyrdc3HJmz4ZObVugUtnScofq9H8bMwGrN/gJjb18fL/uFolFPgJy6/5phn7df0HH1s3lT8YjGAFGgBEAdLf9np6e8PRwZzwcGAEOADjw5kctnTIBgkNCdEEACgiwMAKMgGMh8PrtW1Rr0Bzv/QNkLXz6+FGoWrGcrDGsrEeAsi527j2gIwwkvgBzCNWKd27bEpXLlwFxBojKngOH0aXvQCH1uVMnoFypEkK6rPQVgdPnLqB9j34IDw8XhiVpksQ4sHU9XF1chMewIiPACDACUQjQ3wG69fdw58O/oz8VHABw9Cfgv/XTwT8oOBhhYeIvIwwdI8AI2A8C5y9dQaM2nWQvaMuqJfghe1bZ43jAVwSOnz6LpavW4dCxE2aBJU2qlLpb44Z1agrZDwkNRZ7iYoGd5o3qYdgAsd71QpNbQYm6Xly+dh0liha2yOy7DxxC176DZM+1cNYUlCxWRPY4HsAIMAKMAB3+vbw84e7mxmAwAuAAAD8EXxAgpurQ0DCEhoVxJgA/F4yAAyKwct1GDBsnr7c7kwKq96Dc/+uhrnPAjr0HQJlZakuKZEnRoVUzNKhdE9TRwZhQMIiCQlJCrQj3bl4rpabZz6N3vSBivaEDesPby9Ms/n769AmTZ83FwuWrZXeGqFKhLGZMGG0Wv9goI8AI2DcCxBlCh383V1f7XiivThgBDgAIQ+UYipQJEBISykEAx9huXiUj8B0C/YeOwqZtO2Uhw6SAsuCSVCYCvgXLVmHt5q2yUsQlDf+nkDhhQrRp3hjNGtSBm4HboNnzF2PqnHlCJs8c2Akip7M1ia3rRaKECTBhxBDVb9ofPHyE7gOG4M69B7Jh8vL0xD6/tSDfWBgBRoARkIMAHf69vb24dEgOaA6gywEAB9hkuUukIEBoWDhCQkI4E0AueKzPCNg4AnRLWad5W9l16faQCq61rSNuluVrNmDZmvV4++696u75+nijZZOGaNWkAeiQGV2u3byF2k3bCM05fvhg1KtZTUhXC0rEvzBh2iwsWr7aoDvUUaFt8yYo/XNRxS2y6G/pidNnsXqjH/YfPqYoqyNunDhYNGeayZ0dtIA7+8AIMAKWRSBevHi6w7+Ls7NlJ+bZNI8ABwA0v0XWcZBeXMLCKQgQKjtV0Toe86yMACOgFgKv37xF1QbN4R8gjxSQ+5OrtQPf21mz0Q9zFy/H02fPVZ/E3d0NTevXQfuWzZAgvu8X+wXLVBYihqxRuQKmjB2hul/mMEhdb7r2Gwwi4RORtKlT6bIBcubIhtw5cyBj+nRGhz149BiXr17H1es3ceTEKTx9/kJkGoM644YNRv1athNcMWmxPJgRYARUQ4AO/z4+3nB2Ml7updqEbMimEOAAgE1tl+WdDf/wAYGBQZwJYHnoeUZGwKoIEClavRbtZfvgt2oxqA0di3kQIIb+PxYuxfVbt80yAbV3bN+yKZIlTYLeg4Zh6669kvPE9/XFuUO7JPWsrUCYdeo1AFRiYYrQeil7gn5IAoOCEBAYJBQskTNvp9Yt0Ld7ZzlDWJcRYAQYATg7O+u+nyj9n4URiA0BDgDwcyGJAPWtDg4OAaUGszACjIDjIEC3zkNGT5C1YDo4bluzFHRIYjEfAucuXtbxBBw4cswsk9Ctc/JkyTBj7gIh+zvWrUDWzBmFdK2htHHrDgwYZjskekTW2L9HF2tAxXMyAoyAjSLwv//9T0fw6uPNh38b3UKLuc0BAItBbdsTRURG6jIBOAhg2/vI3jMCchFQQgpIqdLrls4H1S+zmBeBx0+eYu6ipfDbsQeRkZHmncyI9YG9u+lq5rUqlMkwaMRYUEBby0Iv8MMH9tWVZLAwAowAIyAHASrnIj4XavnHwggYQ4ADAPx8CCMQGfkJwSHB+PgxQngMKzICjIDtI0ClAFQSIEdsgRSQbtFPnbsA+pfqtqnkKUqI1Z6yGZIlSaL7N1vmTKhUrpRmMxvevHunI7VbtWGzrp2rpaVE0cJYNHuqpaeVNR8x8HfuPQB/P30ma5wlledMHo8KZUpackqeixFgBGwcAQocuru5wdPTgw//Nr6XlnKfAwCWQtpO5qHe1EHBwfjwQdu3KHYCNy+DEdAEAu/9A1CpbmPZNc7Tx49C1YrlNLGGKCfevffH2k1bsM5vm2xCPcpoKPBTXlStUA6Vy5f5UgOupQWGhYVj1YZNWLxyLV69fmMx1yjt9NrJQ5qvOaXgSO/Bw81WOqEU8OxZM2PauJGSJINK7fM4RoARsF8EvLy84OHuprhjif0iwyszhAAHAPjZkI3AP//8A2pPRS+aLIwAI+AYCFy5fhMNW3eUVQZEh8INSxcgR7YsVgeJ2N9nzF2ouyFXo5SJGJYb1q6BLh1aI0miRFZfX0wHKFi7ZeceLFi2Enfv/2UR/1bOnw1qn2cLsvvAIfw+bbbVswGoPVf3Tu10xIuctmsLTw77yAhoBwH6zvDy8oSbqysf/rWzLTbhCQcAbGKbtOkkEQOGhoVxhwBtbg97xQiojsB6v20YOGKsLLtJkyTGtjXLvmkvJ8uACspzFy/DnAVLzBa07NK+NXr90kEFT81jYv/ho1iyap1w6zulXmgdh9jWRWUTsxcsRmBQsNJlKx6XL3cuTB49DKlTpVRsgwcyAoyAYyJAh39fXx9QEJGFEZCLAAcA5CLG+l8Q+PfffxEaFo7Q0FBQVgALI8AI2D8CQ8f8rrtFlyPWIgWkuvhOPfuDshfMLXly5cS86ROtGuiQWuPN23cxZ+FS7D142Czf2bTPG5cvlHJDc5/T4X/WvIVYvnajKtkhxhZIL+0lixUBcWT8XKQQ39pp7mlghxgB7SNAbf7o5t/ZyUn7zrKHmkSAAwCa3BbbcopYlYOCgkEppyyMACNg3whQ+jyVAsg9VDdtUBcjBva1GDgXr1xDp179ZfMWmOIglQLMmTIOFAzQsjx78RLzFi8HtcZTkxWfiKguHNkLby9PLS/foG8BgUHYte8gdu47gLPnL+KzioFtH28v1KtZHS0a10fK5MlsEh92mhFgBKyPgIuLM7y9vBEvXlzrO8Me2CwCHACw2a3TluPUJpCCANZsQ6UtRNgbRsB+EXj77j1qNW2Nl69ey1rkxFFDUbtaZVljlCgTyd/gUeOVDFVlzNypE1CuVAlVbJnTCJE7Llu9HivWbQRxJKghf0yZgPKltb92qbX6BwRg1/5D2HvgMC5fu4GQ0FCpId99niC+L/LnzY3SPxdHjSoVOFVXNoI8gBFgBKIjQG3+PD08NE+2yrumfQQ4AKD9PbIZDykDgG5QIiK4TaDNbBo7yggoRODazVuo3bSN7NGbVy5CrhzZZY8THfDHwqWYPGuuqLrZ9GZMGI0qFcqazb6ahikLYN3mrVi4bBUoO8AUsXSmhym+yhn74uUr3Lp7H3fvP8Ctu/fw5u073XDKeiD2beq97enpqesMkS5NavyU50ek4dp+ORCzLiPACBhAQP89465L+2dhBNRAgAMAaqDINr4gwB0C+GFgBBwHgU3bdqL/0FGyFkxp8tvXLVe9Vp44SQaNHIv1fttl+WMuZar1Jk6AUsWLmmsK1e3S9zelwM9bugI3bt1RZD9t6lQ4sHW9orE8iBFgBBgBRuBbBOLGjQsPD3e4u3GbP3421EOAAwDqYcmW/kOAXiKpRSClTNJLOQsjwAjYLwLDx0/GirUbZC3QHKSAdOtPt/9aElcXF6yYP0vznACxYXby7HnMX7oCx06ekQ3psV1+SJ4sqexxPIARYAQYAUbgKwJ0+Pf29gL9LWFhBNREgAMAaqLJtr4gQAf/KHJA7hDADwYjYN8ING7bGecuXpa1SDVTxQ8dO4H23U0jGPy/9u482rKiPBR4efucc8cGExU1Gl+WESNGY4wEY/Q5KwnIEEVlbIaAAjIoohCJiiAREJAGBJR5FFQcAs444Jjk8V7iSyIIxmccosnyj0j3Hc+93W99+3Labmjos+/d9946+/x2Vq/uxtq1q361u9P7q6qv4ki2Z+z0tBTBibGx0fRv/+/f049+/JMUmfP/5a67S/Vt88KxJDwy48fMeC9e37/334rAym1f+FLXzX/fu9+RXrv3Hl2XV5AAAQIEthSITP/x/z8iCOAiULWAAEDVourbQmB6ZiatW7deckDvBYEaC0QyuVe97qD0X7/8Zalenn3aO9Or99it1D0PLDw+PpFe/KrXpEjaVvZaNTCQDtr3temEN70xRXKlh7q++Z2/T2et/WC66/v3ln1EUT7Oef/bj1xd7BPv1es9Z52brrupu5Ueu+/68rT2zHJbQ3rVRbsJECBQpUDs9x8aGiz+/4WP/ypl1bW5gACA92HJBWZn59K69evS1NT0kj/LAwgQWBmB2DO+1/6HlH54zI7HrPtCrzIfpps/I47qe+87T0pP2/EpXT/6k7d9Lp165jkpgg5lrxf8yS7p6kvWlr0tm/Jf+PLX0ptO/Kuu2vPI7bdPd37t812VVYgAAQIEfi0QH/6x5z8CAS4CSyUgALBUsurdQiC2AaxfP54mJiflBfBuEKipwN9+7ovphHe8u1TvHrvDY9KtN127oKSAkY19j9evKfW8KPy2445Obzz0oNL3xQ0//unP0pFveXu65wc/LH3/kYetSScee1Tp+3K44Vf3rUvPedEru25KjOlOv7dj1+UVJECAQD8LxGx/ZPmP/f4+/vv5TVievgsALI+zp9wvMD4xUQQC5AXwShCop8DpZ38gXfORj5bqXKwAuPmqD6VGo1HqvuNPfmf6zBdu7/qeWPJ/9unvSnvttmvX92ytYOQ3eespp6aYFS97XXLeWekVL3lh2duyKL/baw/oOvBx0puPSUccfEAW7dYIAgQI5CzQbDaLZH+tZjPnZmpbjQQEAGo0mL3QlUgO2MkLMDs72wtN1kYCBEoIzG3YkA44/Oh05z9+t8RdKe2/z1+k0055e9f3TE5Opp1f/GfF3yfdXMNDQ+nS889Oz3/uH3dTvKsyp5x+Zrr5E5/uqmynUMzu/O1N16Yn/86TSt2XQ+HTzjovXXtTd0f89fqWhxy8tYEAgfoLDA8PpbHRsdRoSPZX/9HOp4cCAPmMRV+1ZG5uLv33r+5LM13+472vcHSWQI8LxJ/tPfZdk37+i/8s1ZMySQHjwzs+wLu5Yub/ug9flHZ5zrO7Kd51mQhovu2dp6dPfeZzXd8TBXs1KWCZPACtVjP90ze+nOJnFwECBAhsKRDL/EdHRopl/y4Cyy0gALDc4p63SSCCABMTkym2BcQ/pF0ECNRHII7P23O/g0t36JZrL0/Peubvb/O+Y952Svr87V/ZZrkocPopJ6X99tm7q7ILKXTUCSelL33166Vu7cUZ8gjs7Pzi7rdPXPuhC9Of7rJzKReFCRAgUHeB2O4Wx83a71/3kc63fwIA+Y5NX7QsPvwnp6aKowLlBeiLIdfJPhKI/fmxT7/MtcOjH51u++h120wK+Mq/eH364Y9+vM2qD97vdemdb3/LNsstpkDkBHj1gYd1vT++86wjD12TTjyut5IC7v66A9P37/23rrh6sX9ddUwhAgQILFAg9vtvv912qdksl/NmgY9zG4GtCggAeDGyEIh9vJEc0JaALIZDIwhUJnDGuWvTVdffVKq+bSUFjPwhT3/ui7YZNPwfv/3E9MVP3ZxiC8BSX7HdYbfXHpjWrV9f6lG9lhSwTB6AZ+z0tPSpG68q5aEwAQIE6ioQS/7jiL/I+O8isJICAgArqe/ZWwjECoD71q1LU1PTtgR4NwjURCD+XO+/gKSAsWQ/lu5v7frXu76f9tr/kG0KXX3J2hRL7Zfr+vY/3JkOOer4bQYmNm9PryUF/OJX7khHv/Xkrkhjj+v/vuOLaTt7XLvyUogAgXoKDAwMFEv+R4aHHfFXzyHuuV4JAPTckNW7wbElYDzyAow7KrDeI613/SRQdVLAT9z62fT2d53+sIQrNfv84auvT2ev/WCp4e2lpIC/um9des6LXtl1/y48+4z05694adflFSRAgECdBGLJfyT6G2y16tQtfelxAQGAHh/AujY/9tRGXgBHBdZ1hPWr3wTu+cEPi33y8We72ysSJd181YdSbAnY/HrfeRemK6678WGrWerEfw/38IUkBYxkebFiIWaKcr9e9bqD0t33/qCrZu77mr3Te/966ys5uqpAIQIECPSgQKyAGhxspe1Wr7bkvwfHr+5NFgCo+wj3cP/ilIDYTzs5OdXDvdB0AgQ6ApEpPz6Oy1wFLQalAAAgAElEQVS/+RuPTJ+/5SNbJAU8+dQz0sc/fdtDVhNHz8XS8+GhoTKPqqzsQpMCvvHQg9Lbjju6snYsVUWnn/2BdM1HPtpV9Y9/3GPTNz73qa7KKkSAAIE6CEQgd3R0NI2OWPJfh/GsYx8EAOo4qjXqU+wfnpicsiWgRmOqK/0tcOYHLkqXX3tDKYRn/8Ez0seuuWzTPaeeeW66/uaPP2Qdf/byl6aL3n9GqWdUXfinP/uP9KrXr0nrx8dLVR3tjvbnfJUN5HzttlvSE5/wWzl3SdsIECBQiUCsXNtuu9WW/FeiqZKlEhAAWCpZ9VYqEKcExJaAdrtdab0qI0BgeQUiqBeJ8iJhXplr86Xk2woixCx6zKav9LXQpICfuP7K9NSnPHmlm/+Qzy+bB2Alt2Nki6hhBAjUTmB4eCitHhuz5L92I1u/DgkA1G9Ma9uj2dm5tH58vVMCajvCOtYvArG1J47Mi6Pzylxnn/bO9Oo9dktrL7ksXfjhKx/y1us+dGF63i47l6l6ycpeds0N6azzLypVfyyb/+zHri/+IZnrtcfr16S77rm3q+blsCKjq4YqRIAAgQUIxLF+cbyfLP8LwHPLiggIAKwIu4cuRmB8YqJYDRAnBrgIEOhNgYUkBYye3nLdFek7/+vOdM4Flzxkx79668dTZNbP5apjUsD3vv/8dPWNN3dFHMcARk6GSIrlIkCAQJ0EIst/LPlvNZt16pa+1FxAAKDmA1zX7s2022n9+vVpenqmrl3ULwK1Fyi7lzxAIing/vu8Ol102UOvAPi72z+THv2o38zGr45JAW//2tfTkW/pPqHjJ2+4Mj3z6TtlMyYaQoAAgcUIRKK/SDQbM/+xAsBFoJcEBAB6abS0dQuB2Eu8fv14mpictBrAu0GgRwViJv/Sq66ttPX/9M3b09joaKV1LrayuiUFjOSGf/iCl3fNcuJxR6UjD13TdXkFCRAgkKtArGbafvvtVuykmVxdtKt3BAQAemestPQhBCan4pSACQkCvSEEelBgoUkBH66r37n9tvSYRz0qO426JQXcY9816a7vd5cHIHIyRG4GFwECBHpZIBL9jY2OpUbDrH8vj2O/t10AoN/fgJr0f25uLt23bl2xJUBugJoMqm70jUAkBdxzv0PST376s0r6fMu1l6dnPfP3K6mr6krqlBTwjHPOT1fd0F0egFarmf7pG19O8bOLAAECvSYQS/5HR0fT6MiwfCa9Nnja+yABAQAvRW0EYiYx9trGtoAICLgIEOgdgR/+6Mdpz33XFH+GF3tdePYZ6c9f8dLFVrNk99clKWDZPABXX3x+esHznrtkriomQIDAUggMDrbS2NiYRH9LgavOFREQAFgRdg9dSoF2ezatW78uzcy0rQZYSmh1E6hYYCFJAbfWhCMPW5NOPPaoiltXXXULTQr4hkMOTG8//k3VNWSRNU1MTKZnveBlXf89e8TBB6ST3nzMIp/qdgIECCyPQMz6x9F+Y2OjZv2Xh9xTlklAAGCZoD1meQViNcDEZOQGGE/xaxcBAr0hcO5Fl6ZLrrhmUY19xk5PS5+68apF1bHUN//8F/+ZdnvtgSm2P5S5LjnvrPSKl7ywzC1LWnbP/Q5O37v7nq6esdPv7ZhuvanahI9dPVghAgQIlBSI4/1Wr56f9XeEaUk8xbMXEADIfog0cDEC0zMzxZaAdttqgMU4upfAcglEDo+DjzwuRcK8hV7xj7U4dz7On8/5qkNSwDPOXZuuuv6mrpn/z9e/lP24dN0ZBQkQqJ2A4/1qN6Q6tBUBAQCvRe0FitUAE5OlZ9pqD6ODBDIViFnxvfc/NP37T3664Bae8953pb13//MF379cN15+7Q3pzA9cVOpxT3zCb6Vbb7omrR5b+QDHl+/4Rnrjm9/edfvXnnl62n3X7o8P7LpiBQkQILBIgUajUcz6D7ZaZv0Xaen2vAUEAPIeH62rUCBWA8SWgDgpwEWAQN4CkRRw7wMOKYJ3C7me/QfPSB+75rKF3Lrs9/RyUsCyeQBeu/ce6X3vfseyG3sgAQIEHkogZv2HhgbT6Mio4/28Jn0hIADQF8Oskx2BzmqA9ePjXSeuokeAwMoI3PGt76S/POaEBT/8cx+/Ie34u09e8P3LdWOvJwXca/9D0r/e9f2uuB7/uMemb3zuU12VVYgAAQJLLbBq1aq03Xar09Dg4FI/Sv0EshEQAMhmKDRkOQXkBlhObc8isHCB8y++LF102ZULqqCXZpsjKeAe+65J//2r+0r1NYekgH9z3gXpyus+0nW7b//0R9PvPOm3uy6vIAECBKoW6Oz1HxkZMetfNa76shcQAMh+iDRwqQQi2dj4+ITcAEsFrF4CFQjEn9PDj31ritUAZa/Yz/m1225Jj3vsDmVvXZHyd/7jd9P+hx9d6uSSmLX6xPVXpqc+ZeVWOnzljm+mN7z5bV2bveevTkwHvO41XZdXkAABAlUKmPWvUlNdvSggANCLo6bNlQrIDVApp8oIVC4Q+8x3f/1B6Sc//Vnpuvfabdd07hmnlr5vpW5YSFLAWFb/2Y9dv2JJAcvmAXjlS1+ULj73zJUi9lwCBPpUIE6IGR0ZSSMjwymCAC4C/SogANCvI6/fDxJYPz5RJAmMPAEuAgTyElhMUsDPfPT69Hs7/m5eHXqY1vRiUsA4teFf7rq7K+Ph4eH0f7/1ZVm2u9JSiACBKgSazeamDP9V1KcOAr0sIADQy6On7ZUKxFLj2dm5ND4xniYnpyqtW2UECCxe4Kvf+FY64rgTS1f0rGf+frrl2stL37dSN0RSwH0OOjzdfe8Pum7Cbz/xCenmKy9NOzzm0V3fU2XB9513Ybriuhu7rvKW665Iz3rG07suryABAgQWIhAz/SPDw2l4eMis/0IA3VNLAQGAWg6rTi1GIAIBk1NTRX6A2dnZxVTlXgIEKha44ENXpAsuLf8x/+6T3poO2nefiluzdNWVSQr4P//0uenCs89IY6OjS9egbdT8la9/K73h+O6DMye86Y3p6MMPWbH2ejABAvUWiOX+nVn/VrNZ787qHYGSAgIAJcEU7x+BzVcDRFDARYDAygssNClg7Pn80idvTo/d4TEr34kuW7CtpIDxD9xjjjg0HXfk4Su+nL5sHoBdnvPsdOPlF3cpoRgBAgS6F4hZ/7Gx0eJov8j27yJAYEsBAQBvBIFtCMRy3HXr1qe5ubkkEOB1IbDyAvGxufcBh6TIC1DmesGf7JKuvmRtmVtWvGwsq4/l9Q+8Yrb/vL95T3rpC5+/4m3sNOAvDjgs/fP37uqqPfEP9H/+9ldTq2VmriswhQgQ2KZAfOwPDrbS2OiYo/22qaVAPwsIAPTz6Ot71wKRGHBiMrYFSBLYNZqCBJZQIE4EiJMBIhhQ5jr9lJPSfvvsXeaWFS/7wKSAT/6dJ6XLLzwvPemJT1jxtm3egDM/cFGKUwy6va646Lz0ouc/r9viyhEgQOAhBTZf7h+ro1wECDy0gACAt4NACYGZdrsIAkxPz1gNUMJNUQJLIXDHt76TDj/2raX+LDYajfTJG65MOz11x6Vo0pLUGauQXn3gYemeH/ywmPFfe+bpKTLp53aVTdJ42EH7pXeccFxu3dAeAgR6SECSvx4aLE3NRkAAIJuh0JBeEYhtANMzM8W2AEkCe2XUtLOuApdccU0696JLS3UvMubfetM1K5o0r1SDU0o/+/kv0q2f/2I68tA1ZW9dtvKxGuMPnv/Srp8XQZhbb7626/IKEiBAYHOByOw/OjKams0GGAIESggIAJTAUpTA5gKREyCOC5yYnCzyA7gIEFgZgaPfenL64lfuKPXwmEn/8NpzSt2j8LYFXnPQX6bv/sv3tl3w/hJ//+XPpkf95m90XV5BAgQIxHL/0dGRIsmf5f7eBwLlBQQAypu5g8AWAnFawLr169LU1DQZAgRWQGChSQGPOeKw9Oajj1iBFtf3kWedf1G67Jru8wCce8apaa/ddq0viJ4RIFCZQHzsRwLUONVFdv/KWFXUhwICAH046LpcvUBnW8D4+ESamZmp/gFqJEDgYQUiKeCe+x2S1q1fX0pKIrpSXNss/LVvfrvIy9Dt9Zo9d09nveevuy2uHAECfSjQye4/MjKSWk0nh/ThK6DLFQsIAFQMqrr+FihOC5iYTOMTEyl+7SJAYPkEvv0Pd6aDjzyuVFLAmEn61A1Xp8is71q8QPz996wXvKzrMYjl/7ENwEWAAIGtCUTi1tWrx4rl/i4CBKoREACoxlEtBLYQaLdn08TkRLEtQCDAy0Fg+QQuvfLadM6Fl5R6YByn9+mPXJ1Wj42Vuk/hrQuUyQPwyO23S3d85pPFfl4XAQIEOgLx4R+nnQwPDabI9O8iQKA6AQGA6izVROBBAnFawPr146ndbnc9I4aRAIHFCRx1wknpS1/9eqlK/nSXndPVl6y1r7SU2tYLn732g+nDV1+/zZriFIDLLjgnPe6xO2yzrAIECPSHQOzzHxkeTmNjo/4+7o8h18sVEBAAWAF0j+wvgVgBEOd4x9LYCAS4CBBYWoH487bnvmvSD3/041IPOvKwNenEY48qdY/CDxa441vfSX95zAkPS7P7ri9P7z/tXanVsp/XO0SAwLxAHOsX+/ybjYbs/l4KAksoIACwhLiqJrC5QCc/gGMDvRcEll5goUkBLznvrPSKl7xw6RtY4yc8XB6AVQMD6eS3HJsOPXDfGgvoGgEC3QrEjH8s949tQMNDQ93ephwBAosQEABYBJ5bCSxEII4NnJiYSJNTU/IDLATQPQS6FIikgIccdXypP2eRaOoT11+ZnvqUJ3f5FMW2JrC1PACP3H77dMl5Z6Y//qM/hEaAAIFNH/7x965j/bwQBJZPQABg+aw9icAWAjPtdhofH08zM+1SHygYCRDoXiD2osee9DLX4x/32PTZj10vKWAZtAeUff8FF6cPXXXdpv+64+8+OV31wQ/Y778IU7cSqItAJPWL2f44hUWCv7qMqn70koAAQC+NlrbWTmDjxo2pEwiYnp6pXf90iEAOApICLv8ofP3bf5cOe9Nbigfv+rIXp3PPONUxXss/DJ5IIDuB0ZGRYrl/zPjH8n8XAQLLLyAAsPzmnkjgQQIRCIgtAbF3dnZ21okB3hECFQpEUsBXH3hYuucHPyxV6xEHH5BOevMxpe5ReF4g/i579gtfUSRVDEcXAQL9KxAf+4ODreJYv8FWq38h9JxAJgICAJkMhGYQCIEIBESSwPHxiTQ3NweFAIGKBH76Hz9Pe+13cPrVfetK1XjBWe9Nu73yZaXuUXhe4O57f5CetuNTcBAg0McC8eE/NjYms38fvwO6np+AAEB+Y6JFBFIkCpyamipWBcSKABcBAosXuPMfv5v2P/zoUjk3JAVcvLsaCBDoL4FY2h9HfHZm/CX466/x19v8BQQA8h8jLexjgTg6MFYDjE9M2BbQx++BrlcncMV1N6b3nXdhqQojKeCtN12bHrn9dqXuU5gAAQL9JhBJ/VavHnOkX78NvP72lIAAQE8Nl8b2q0C7PZsmJydT7GW2NaBf3wL9rkrg+JPfmT7zhdtLVbfzs5+Vbrz8YkdVlVJTmACBfhFoNmPGf6hI9imzf7+Mun72qoAAQK+OnHb3pUBsDRifGE+Tk1NWBPTlG6DTVQjE0Zt7H3BI6aSAhx64bzrlrcdX0QR1ECBAoBYCsdw/9viPjY7Uoj86QaAfBAQA+mGU9bF2ArEiYGJyIk1NTZfaz1w7CB0isECBn//iP9Me+65J//2r+0rVsPbM09Puu7681D0KEyBAoG4CjUaj2OM/PGTGv25jqz/1FxAAqP8Y62GNBSIQECsCpqdnBAJqPM66tjQCkRTwgMOPTnMbNnT9gEhs9fFrLk9Pf9pTu75HQQIECNRFIBL6jY6MpNHRkRSz/y4CBHpPQACg98ZMiwlsIRBHB8bWgFgRYGuAl4NAOYGrbrg5nXHO+aVu2uHRj06f/fgNkgKWUlOYAIFeFjDj38ujp+0EthQQAPBGEKiRwEy7PZ8s0NaAGo2qriy1wEKTAt5w+cVp1cDAUjdP/QQIEFgxgUjoNzIykkaGhyRBXbFR8GAC1QoIAFTrqTYCKy4QKwLm5jakiYn54wNdBAg8vMD0zEza56DD01333FuK6tg3HJaOP+qIUvcoTIAAgV4QiBn/kZFhWf17YbC0kUBJAQGAkmCKE+glAccH9tJoaetKCvzXL3+ZdtvngK6TAv7xH/1huuS8M9Mjt99+JZvt2QQIEKhMIPb0zy/1H0rDQ2b8K4NVEYHMBAQAMhsQzSFQtUCsCIgfExOTxYqADSUSnlXdFvURyFmg26SAhx7w+nTyCcdZ/p/zYGobAQKlBJrNZpHYb7DVstS/lJzCBHpPQACg98ZMiwksWCCSBU5NTaWp6enUbrcXXI8bCdRV4NqbPpZOO+u8rXYvTgB4/2nvcgxgXQdfvwj0mUDM+Mffa3Gcnw//Pht83e1rAQGAvh5+ne9XgWJFwORksSpgdna2Xxn0m8BWBbaWFPAJj39cuvT8s9NOT92RGgECBHpeYHCwlcbGxlKz0XCcX8+Ppg4QKCcgAFDOS2kCtRKYm5tLnZMDZmbaxVYBF4F+F4g/C/scfHj63t33FBTP22Xn9MFz3pe2Wz3W7zT6T4BADwtERv/48B8aGkqtZtOHfw+PpaYTWIyAAMBi9NxLoEYCkQl9fHw8TU/P1KhXukJgYQKRFPBVrzsovW7vPdMJx7zRntiFMbqLAIEMBAYGBoqkfrHHP4IALgIE+ltAAKC/x1/vCWwhECsA2rOzaWpyPk9ArBBwEehXgV/dty5tv93qfu2+fhMg0OMCkdgvZvuHBgdTo+HDv8eHU/MJVCYgAFAZpYoI1EsgPv4jR0DkCuicJFCvHuoNAQIECBCol0DnKL+RkeFi1j9+7yJAgMDmAgIA3gcCBB5WIAIBsT0gTg+QJ8DLQoAAAQIE8hOIZf6xvz8y+kdiv/i9iwABAlsTEADwXhAg0JVArAKIQMDk5GQRCNiwYUNX9ylEgAABAgQILI1A7OmPJf7Fh3+zsTQPUSsBArUSEACo1XDqDIGlF4hAwNzchiIQMDk1JU/A0pN7AgECBAgQ2EKg1Yps/oPFx7/Efl4OAgTKCAgAlNFSlgCBLQRie0AkC5ycnEqzs7OOEfR+ECBAgACBJRKID/2Y5Y/Z/sFWy/7+JXJWLYG6CwgA1H2E9Y/AMgjEdoA4PSBWBUxNTQsELIO5RxAgQIBAfwg0Go0iod/w8FCxt19iv/4Yd70ksFQCAgBLJateAn0q0G7Ppunp6WJlgFUBffoS6DYBAgQILEogPvRjtr9zjJ+kfovidDMBApsJCAB4HQgQWBKByBUw026niYmJYlWAiwABAgQIEHh4gZjdHx0ZKZb5r1pltt/7QoBA9QICANWbqpEAgQcIRCBgemq6OEWg3W7zIUCAAAECBO4X6Mz2Dw5K6uelIEBg6QUEAJbe2BMIENhMILYGxKqA6ekZLgQIECBAoG8F4sM/9vaPjIykRmNV3zroOAECyysgALC83p5GgEBKRZLA2dm5IldAZ1VA/DcXAQIECBCos0B89LdazWJvf6vZdIRfnQdb3whkKiAAkOnAaBaBfhKIIIATBPppxPWVAAEC/SMQ+/rjw39keLjI5B/H+bkIECCwUgICACsl77kECDxIIFYFzLRn0tTUVIrTBOJ4QRcBAgQIEOhFgfjQHxxsFbP9jVWrfPj34iBqM4EaCggA1HBQdYlAHQQiABCBgMmpqSIQYItAHUZVHwgQIFBvgZjpjw//mOmP/f2O76v3eOsdgV4UEADoxVHTZgJ9JDA3N5fmNmxIU5NTKRIIxu9dBAgQIEAgJ4FWq5UG48fgYJHQL5b9uwgQIJCjgABAjqOiTQQIbFUgVgJEECBWBsR2AcEALwoBAgQIrIRAZ19/Z4l/JPTz0b8SI+GZBAiUFRAAKCumPAECKy4Q2wEiGBDJAyMYMDPTtkVgxUdFAwgQIFB/gVjSPzQ0WMz0NxuNYom/D//6j7seEqiTgABAnUZTXwj0qcBMu51mpmc2bRGQPLBPXwTdJkCAwBIIxJ7+WNYfyfximb8s/kuArEoCBJZNQABg2ag9iACBpRborAyYvD9fQLvdXupHqp8AAQIEairQmekfGhwsZvnN9Nd0oHWLQJ8JCAD02YDrLoF+EYhgQGdlQPw8O+tYwX4Ze/0kQIDAQgQ6M/2xvL/VbKVms7GQatxDgACBrAUEALIeHo0jQKAKgQgGzM1t2HSsYAQDXAQIECBAIAQ6ifzM9HsfCBDoBwEBgH4YZX0kQGCTQOQHaM/OpvZMu0giaGWAl4MAAQL9JRAz/TG7P5/Ir2mmv7+GX28J9L2AAEDfvwIACPS3QBwlODk1nSYnJ4tggIsAAQIE6icQ+/c7M/3DQ0P166AeESBAoEsBAYAuoRQjQKDeArFNYHZ2Ls20Z9LMzExqt2dTBAdcBAgQINB7AvHB32g0UqvZTK3BVmqsahSZ/F0ECBDodwEBgH5/A/SfAIGtCsRWgdgiMDU1lWZm2ikCBPHDRYAAAQJ5CsRH/8DAQIoZ/sGhSOTXzLOhWkWAAIEVFBAAWEF8jyZAoDcEYiXAXAQEpqaLkwXieEHBgN4YO60kQKDeAvHB32o1U6vVKjL3r1o1UAQBXAQIECCwdQEBAG8GAQIESgrEVoGp6ek0PT1d5A2wOqAkoOIECBBYoEBnlj8++iOJ32Cr5YN/gZZuI0CgPwUEAPpz3PWaAIEKBOLDP7YKzM7NpZnpmWLLQKwOcBEgQIBAdQLx0T8/y9/54H9Eikz+LgIECBAoLyAAUN7MHQQIEHhIgdgiEDkDZmZidcBcESCwXcALQ4AAge4FYgl//Iij+mJpf8zy++Dv3k9JAgQIPJyAAID3gwABAksg0FkdELkDOqsD4nQBFwECBAg8WGDzvfyDrcE0MDCf0M9FgAABAtUKCABU66k2AgQIPKRA55jB2CbQOWYwVgi4CBAg0E8CnX38Masfmfqbsby/2fTB308vgb4SILBiAgIAK0bvwQQI9LNAZ4VAbBmIZILT0zPFdgEXAQIE6irQbDaL5fytwVZqNhopAgHxw0WAAAECyycgALB81p5EgACBhxToJBOcXx3QLvIHxPGDggJeGgIEelEgZvfjR3zoxwx/Y1UjNRqrfPD34mBqMwECtRIQAKjVcOoMAQJ1EogAQJwsELkDrBCo08jqC4F6CjQajWKGf3BosFjSb3a/nuOsVwQI9LaAAEBvj5/WEyDQJwKdFQKzs7ObVgjEr60Q6JMXQDcJZCYQH/sxo99sNFOj2Shm+FetGvDRn9k4aQ4BAgQeKCAA4J0gQIBAjwpEHoHi2MHpmWKlQAQE4nLsYI8OqGYTyFSgs1d//li+wWKWP37tIkCAAIHeExAA6L0x02ICBAg8SCA++ufmNqS5DXNFIGD+x1yxWkBAwAtDgEAZgdi7H7P7Masf+/eL369aJUt/GURlCRAgkKmAAECmA6NZBAgQqEIgtgjEKoH2TLv4OQIDERAQFKhCVx0EelugM7MfP8eMfrPZSq1Wc1OG/t7undYTIECAwNYEBAC8FwQIEOgTgc7Rgxs2bCxWCkRQYHYucgrMFicOuAgQqLdAfOh39u43Gs3io3/VQMzsP8Lsfr2HXu8IECCwSUAAwMtAgACBPheIwECxXWC2nWbbs8VKgVg50FkpYLVAn78gut9zAp2Z/YGBgSIxXyTqi6X8cSRfLOd3ESBAgED/CggA9O/Y6zkBAgS2KtBZKbBxY9rqSgEBAS8OgbwE5pfwN+f37TcaqdVsFdn4Y2a/EwzIq8VaQ4AAAQIrJSAAsFLynkuAAIEeFIitAu37EwzOzraLxIOxWmDzFQM92C1NJpC9wPwH/fwxe/FzMZsfx/DFh78EfdmPnwYSIEAgFwEBgFxGQjsIECDQgwKbbxOY27ChOHUgEg1GXoFOwsEe7JYmE1hxgeIjPxLzNZrzH/qN5hYz+hEIcBEgQIAAgbICAgBlxZQnQIAAga4EYlXA7NxckWAwVgrEioH51QIbt1g10FVlChGomUBnJj8+9GOpfhy5Fx/680fuxV79+dl+FwECBAgQqFJAAKBKTXURIECAwMMKdPIHzOcZ2FicQhCJB4sEhLNzxaoBF4G6CXSy78eM/nwW/pjZb2zxge9jv26jrj8ECBDIU0AAIM9x0SoCBAj0pUCsEIjVAnFMYfHr2blNv7ZyoC9fiew7HR/uMWvfmcmfz7w/P4Nf/HogZvXN5mc/kBpIgACBPhEQAOiTgdZNAgQI1EUgVg/MJyKcXz1QrCKIQMHcXF26qB+ZCszP3s/vx+/sy4/fuwgQIECAQK8ICAD0ykhpJwECBAg8rMCm/AIbf30yQbFqYG4ubdj03+Qf8Br9WqCzD39+Bn8+u/7AIwbSwP2z95t+f///Zpm+t4cAAQIEel1AAKDXR1D7CRAgQKC0QKwiKBITzs0WKwc23L/toNh+MDeXOqcbPLDiTg6D0g90w5ILPPDjvPP7+SX58WNVsRw/Pu5jJn9V8d/N3i/5wHgAAQIECGQlIACQ1XBoDAECBAistMDmRxtu3JiKYECsIOj891hpsPH+kww2ps6Kgo3z5eJ/u//nle5HHZ4fH/GdWfr5n+dn6YtfP2IgPeL+DPqd/1aUj/8r7kubytbBQh8IECBAgEAVAgIAVSiqgwABAgQIbCbQWWHw660H88cfbozEhhvmVxhsntQwAgf9cG35MT9//F1nmX18zHcS5xXL8Afmk+u5CBAgQIAAgeoEBACqs1QTAQIECBAgQIAAAQIECBDIVkAAINuh0TACBAgQIECAAAECBAgQIFCdgABAdZZqIkCAAAECBAgQIECAAAEC2QoIAGQ7NBpGgAABAgQIECBAgAABAgSqExAAqM5STQQIECBAgAABAh5PT6IAAAy1SURBVA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r8f+9M6dYOffB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2409914" y="1350301"/>
            <a:ext cx="13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/>
              <a:t>DRTV</a:t>
            </a:r>
            <a:endParaRPr lang="da-DK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87542" y="1306640"/>
            <a:ext cx="8458" cy="44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86838" y="1318035"/>
            <a:ext cx="13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/>
              <a:t>TV2Play</a:t>
            </a:r>
            <a:endParaRPr lang="da-DK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22305" r="9917" b="23116"/>
          <a:stretch/>
        </p:blipFill>
        <p:spPr>
          <a:xfrm>
            <a:off x="695325" y="1767326"/>
            <a:ext cx="5136022" cy="3466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8" b="21340"/>
          <a:stretch/>
        </p:blipFill>
        <p:spPr>
          <a:xfrm>
            <a:off x="6087542" y="1938272"/>
            <a:ext cx="5634326" cy="3124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1141179"/>
            <a:ext cx="727061" cy="727061"/>
          </a:xfrm>
          <a:prstGeom prst="rect">
            <a:avLst/>
          </a:prstGeom>
        </p:spPr>
      </p:pic>
      <p:pic>
        <p:nvPicPr>
          <p:cNvPr id="2050" name="Picture 2" descr="https://bafnet.dk/wp-content/uploads/2017/01/tv2pla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0354" r="22968" b="10932"/>
          <a:stretch/>
        </p:blipFill>
        <p:spPr bwMode="auto">
          <a:xfrm>
            <a:off x="10713883" y="1125538"/>
            <a:ext cx="746280" cy="7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800" dirty="0" smtClean="0"/>
              <a:t>Netflix og disney+ har en ankerposition i børns forbrug, og dr anvendes fortsat af halvdelen</a:t>
            </a:r>
            <a:r>
              <a:rPr lang="da-DK" sz="1400" dirty="0"/>
              <a:t/>
            </a:r>
            <a:br>
              <a:rPr lang="da-DK" sz="1400" dirty="0"/>
            </a:br>
            <a:endParaRPr lang="da-DK" sz="1100" b="0" dirty="0"/>
          </a:p>
        </p:txBody>
      </p:sp>
      <p:sp>
        <p:nvSpPr>
          <p:cNvPr id="2" name="Rektangel 1"/>
          <p:cNvSpPr/>
          <p:nvPr/>
        </p:nvSpPr>
        <p:spPr>
          <a:xfrm>
            <a:off x="587376" y="594995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/>
              <a:t>Hvor har du set film/serier inden for de seneste 30 dage? (børn svar)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238935"/>
              </p:ext>
            </p:extLst>
          </p:nvPr>
        </p:nvGraphicFramePr>
        <p:xfrm>
          <a:off x="695326" y="1125538"/>
          <a:ext cx="10764838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73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4" y="354216"/>
            <a:ext cx="11045303" cy="741196"/>
          </a:xfrm>
        </p:spPr>
        <p:txBody>
          <a:bodyPr>
            <a:noAutofit/>
          </a:bodyPr>
          <a:lstStyle/>
          <a:p>
            <a:r>
              <a:rPr lang="da-DK" sz="2200" dirty="0"/>
              <a:t/>
            </a:r>
            <a:br>
              <a:rPr lang="da-DK" sz="2200" dirty="0"/>
            </a:br>
            <a:r>
              <a:rPr lang="da-DK" sz="2200" dirty="0" smtClean="0"/>
              <a:t>dr og disney+ oplever markante fald i 13-14 år, mens netflix cementerer sin ankerposition fra 11år+ </a:t>
            </a:r>
            <a:r>
              <a:rPr lang="da-DK" sz="2200" dirty="0"/>
              <a:t/>
            </a:r>
            <a:br>
              <a:rPr lang="da-DK" sz="2200" dirty="0"/>
            </a:br>
            <a:endParaRPr lang="da-DK" sz="2200" b="0" dirty="0"/>
          </a:p>
        </p:txBody>
      </p:sp>
      <p:sp>
        <p:nvSpPr>
          <p:cNvPr id="2" name="Rektangel 1"/>
          <p:cNvSpPr/>
          <p:nvPr/>
        </p:nvSpPr>
        <p:spPr>
          <a:xfrm>
            <a:off x="595834" y="5980076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900" i="1" dirty="0"/>
              <a:t>Hvor har du set film/serier inden for de seneste 30 dage? (børn svar)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333017"/>
              </p:ext>
            </p:extLst>
          </p:nvPr>
        </p:nvGraphicFramePr>
        <p:xfrm>
          <a:off x="695325" y="1125538"/>
          <a:ext cx="10945811" cy="48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06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25" y="1125538"/>
            <a:ext cx="10801349" cy="4572000"/>
          </a:xfrm>
        </p:spPr>
        <p:txBody>
          <a:bodyPr anchor="ctr"/>
          <a:lstStyle/>
          <a:p>
            <a:r>
              <a:rPr lang="da-DK" dirty="0" smtClean="0"/>
              <a:t>Børn og Sociale medier?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07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5" y="384342"/>
            <a:ext cx="11045303" cy="741196"/>
          </a:xfrm>
        </p:spPr>
        <p:txBody>
          <a:bodyPr>
            <a:noAutofit/>
          </a:bodyPr>
          <a:lstStyle/>
          <a:p>
            <a:r>
              <a:rPr lang="da-DK" sz="2400" dirty="0"/>
              <a:t>Børn beskriver </a:t>
            </a:r>
            <a:r>
              <a:rPr lang="da-DK" sz="2400" dirty="0" smtClean="0"/>
              <a:t>overordnet Sociale medier med </a:t>
            </a:r>
            <a:r>
              <a:rPr lang="da-DK" sz="2400" dirty="0"/>
              <a:t>ord som </a:t>
            </a:r>
            <a:r>
              <a:rPr lang="da-DK" sz="2400" dirty="0" smtClean="0"/>
              <a:t>‘venner’, ‘tidsfordriv’, ‘underholdning’ og Sjov</a:t>
            </a:r>
            <a:endParaRPr lang="da-DK" sz="2400" dirty="0"/>
          </a:p>
        </p:txBody>
      </p:sp>
      <p:sp>
        <p:nvSpPr>
          <p:cNvPr id="2" name="Rectangle 1"/>
          <p:cNvSpPr/>
          <p:nvPr/>
        </p:nvSpPr>
        <p:spPr>
          <a:xfrm>
            <a:off x="587374" y="5950634"/>
            <a:ext cx="9585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 smtClean="0"/>
              <a:t>Spm.:Hvilke </a:t>
            </a:r>
            <a:r>
              <a:rPr lang="da-DK" sz="1050" dirty="0"/>
              <a:t>af følgende ord forbinder du med disse medier/tjenester</a:t>
            </a:r>
            <a:r>
              <a:rPr lang="da-DK" sz="1050" dirty="0" smtClean="0"/>
              <a:t>?</a:t>
            </a:r>
            <a:endParaRPr lang="da-DK" sz="1050" dirty="0"/>
          </a:p>
        </p:txBody>
      </p:sp>
      <p:sp>
        <p:nvSpPr>
          <p:cNvPr id="4" name="AutoShape 2" descr="data:image/png;base64,iVBORw0KGgoAAAANSUhEUgAABAAAAAQACAYAAAB/HSuDAAAAAXNSR0IArs4c6QAAIABJREFUeF7s3QecFMW2wOEjuzubF4woohJVFLMCKiZAAREQBREREZCco+Scc46SQURBQFFABCMmzOHiVUBUkhnYHHnvNHdww8zupJ6dmf7Xe/5A6K7wVculT1edOif52MHTQkEAAQQQQAABBBBAAAEEEEAAgZAWOIcAQEjPL4NDAAEEEEAAAQQQQAABBBBAwBAgAMCD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QGALnD59WnJycuT0aZGc0/qj/d9PGz8/nfO/H/Xn+n/649l/5OzPdZT2X7ePWP/d0c/zi5xzzjlnf8n+89w/6s///Xcxfn72HzlHSpQoob+o/2/8uv678eM5//uxxP+uCeypoHcIIIAAAgiEtAABgJCeXgaHAAIIIOBrAYcv3/leyu0v8/pGb/xccr/Qn3lJP3PNvy/yvu5nINaXJ2iQK4BQosS/wQR7wEAjCfrrRmBBcgUcxH6tnA0yBOJY6RMCCCCAAAKBKEAAIBBnhT4hgAACCBSbgL6UZ2fnSHZOtmRnZ0tO7p/n6O9ln+1b7q/r+ov5/73YBhFiDedenWAfWu7VCWFhYUawIKxEmJQIC5OwsBKivxZWogRBghB7FhgOAggggIB3AgQAvPPjbgQQQACBABbIv7Rev7qf+UeX1ecYy+3t/27/vfxL6AN4eHTNBQH7dgRdSWBfaWD8/JwSUiLsTIAg93aF3KsOXKieSxBAAAEEEAgqAQIAQTVddBYBBBBAwJlAZmaWZGVnSXZWtvFjlv6YlcVXeR4ZtwU0IBAeHi4R4eESFh5m/DzcWFkQ5nZd3IAAAggggEAgCRAACKTZoC8IIIAAAnkE7F/ws//35T73knxHX+7hQ8BMAftqAftqAv3xzLaDM1sOdFWBbj+w5y0wsy/UjQACCCCAgCcCBAA8UeMeBBBAAAGfCOTPUJ+VnS2ZmZnGV/zMLP2Kn2Us0acgEEwCGgyIiNBVA+ES/r8fNTCQ/3SFYBoTfUUAAQQQCA0BAgChMY+MAgEEEAh4AX2RtyfX0+X52bpcX5Ps5ZzJiG/Pih/wA6GDCHggkH/1gAYHdOWAbi/QVQS5AwQeVM8tCCCAAAIIuCRAAMAlJi5CAAEEEHBFIPexdme+5utLfpbxI/vxXRHkGqsKaIAg96qBiPCIs0kL7ccnWtWGcSOAAAII+E6AAIDvLKkJAQQQsJSAvuwbifb+l3gvMyvT+MJv/5LP0n1LPQ4M1scC9pd++8qB8HBdJRAu+qORnJCEhD4WpzoEEEDAGgIEAKwxz4wSAQQQ8Fjg7LF5p0+LvuRn/S/bvn7V5yXfY1ZuRMArAeNkAiMYEHE2z8A558jZIw29qpybEUAAAQRCVoAAQMhOLQNDAAEEPBPQffmagC8zI9N44dev+vZs/LmT9nlWO3chgIAZArpSwL5qwNhKEB5hbCnQ1QKcSmCGOHUigAACwSlAACA4541eI4AAAl4L2BPwZedk5/mqr7/Oi77XvFSAQEAI6Mu/fbWA/hgREWEcV1iixDkEBgJihugEAggg4F8BAgD+9aY1BBBAoNgEdLl+Rmam8WVff9SkfFrsifuKrWM0jAACfhOwrxLQH40VAhE2sdkixBYR4bc+0BACCCCAQPEJEAAoPntaRgABBEwR0Bf6f4/bO5N930jWl8WefVPAqRSBEBDQpIKaU0CPJ4ywRRhJBsNKlCDZYAjMLUNAAAEEcgsQAOB5QAABBEJAwP51PyM9Q9IzMkSX8WthKX8ITC5DQKAYBHSFgBbdMhBps4kt0sYqgWKYB5pEAAEEfC1AAMDXotSHAAIImCygL/dZ+o8m6ss8k6SPr/smo1M9AggYqwFyrxLQ1QJhYZpPoAQ6CCCAAAJBIkAAIEgmim4igIB1BfQrvi7h1y/76enpxks/X/at+zwwcgQCSUBf/iMjbRIZGWmsENAgAQUBBBBAIHAFCAAE7tzQMwQQsKiAsV8/O+8xfGTmt+jDwLARCCIBDQbYVwno1gHj1AGOIQyiGaSrCCBgBQECAFaYZcaIAAIBK2DPwK/L+PXrvn7l5wt/wE4XHUMAATcF7CsEbDabkUvAvl3AnmPAzeq4HAEEEEDASwECAF4CcjsCCCDgroAm7MvU/fvGcXyasC/HSNrHsn53JbkeAQSCSSD/CgFbhM3IKUAwIJhmkb4igECwCxAACPYZpP8IIBDwAvrCn5Nz2njZzzD28WeI/hoFAQQQsLqAbhOwnzJg3y5AQMDqTwXjRwABMwUIAJipS90IIGBZAf2ir8v59YU/MzPLeOHnpd+yjwMDRwCBIgT0pV9XCBhbBmw2ibBFGEkFOWGARwcBBBDwrQABAN96UhsCCFhQQJfu27/y6z7+M1/6ydRvwUeBISOAgA8FNKGgTQMBNpvodoESJc4ECSgIIIAAAp4LEADw3I47EUDA4gL2r/xnjuY785WfffwWfygYPgIImCKQe3WALdImUZGRprRDpQgggECoCxAACPUZZnwIIOAzAX3hz87JMb7uZ2T8+9LvswaoCAEEEEDAJQHjiMGIcGN1QER4hISFndk+QEEAAQQQKFyAAABPCAIIIFCIgH7R1738+pU/LS3d+MLPV34eGQQQQCBwBDR/gG4XiI6KksjISCMwQEEAAQQQcCxAAIAnAwEEEMgloC/3WVnZkpmlX/nPJPDLysrCCAEEEEAgCAQ0GBARESF6ooBuFdAfNThAQQABBBA4I0AAgCcBAQQQEBFd3p+apl/50yQzMxMTBBBAAIEQENCAQGSkTaKjo8kbEALzyRAQQMB7AQIA3htSAwIIBKGAJuzLzMqSTN3Pn/nvUX1BOBS6jAACCCDggoCuBNDtAcY2gfAItgq4YMYlCCAQegIEAEJvThkRAgg4EdDl/dnZOZKamiqpaWnGV38KAggggIA1BXRlQFRUlLEyQFcK6D8UBBBAINQFCACE+gwzPgQsLqAv/RmZmZKRnmEk89OXfv36T0EAAQQQQEAFdGVAeHiY2GyREqmnCpBEkAcDAQRCWIAAQAhPLkNDwKoC+oKfk3Pa2M+vX/pJ4mfVJ4FxI4AAAu4L6MoA3SagKwP0aEFWBrhvyB0IIBC4AgQAAndu6BkCCLgpoF/609PS+dLvphuXI4AAAggUFNCVAfpPVJSuDIg0VglQEEAAgWAXIAAQ7DNI/xGwsIB9T39aerqkp6cbx/ZREEAAAQQQ8LWArgIwAgGRkWKLiGBlgK+BqQ8BBPwmQADAb9Q0hAACvhKwH9mnL/26vJ89/b6SpR4EEEAAgcIENBCg2wI0T4AmENScAfrvFAQQQCBYBAgABMtM0U8ELC6gL/16bJ/u609Pz+Cl3+LPA8NHAAEEAkEgPDzcyBUQGRUp4WFhBAMCYVLoAwIIFCpAAIAHBAEEAlpAM/frS39aWrrokn/9h4IAAggggEAgCdhXBsRERxsrA8gXEEizQ18QQCC3AAEAngcEEAgoAX3Bz8rKNvb068t/ZmYmL/0BNUN0BgEEEECgMAENBthPErBF2AgG8LgggEBACRAACKjpoDMIWFdAX/z1yL7U1DRe+q37GDByBBBAIKQE7MkDY2JijOSBFAQQQKC4BQgAFPcM0D4CFhbQ5H26r99+dJ8m9KMggAACCCAQagIaCIiIiDBOEdDEgZpEkIIAAggUhwABgOJQp00ELC6gL/4pqWmSkpIimtyPggACCCCAgJUEdIuArgrQBIIUBBBAwJ8CBAD8qU1bCFhYQF/6MzIzJTU1VTIzs3jxt/CzwNARQAABBER0VYCeIqArAvQUgYjwcOPXKAgggICZAgQAzNSlbgQsLmDP2q9f+/XFnyX+Fn8gGD4CCCCAgFMB+6oADQgQCOBBQQABswQIAJglS70IWFhAX/ztx/dlZGTytd/CzwJDRwABBBBwXSD3qgA9TpBcAa7bcSUCCLgmQADANSeuQgCBIgT0pV+X+aelp5/N5A8aAggggAACCHguEB0dJdHR0cb2gBIlSnheEXcigAAC/xMgAMCjgAACXgvYv/anp2cYQQANBlAQQAABBBBAwHsB+6oAXRGgSQPDw8O8r5QaEEDAsgIEACw79QwcAe8ENHu/HuGne/vT0tK9q4y7EUAAAQQQQKBIAV0FEK2BgOgoCQ8LY1VAkWJcgAAC+QUIAPBMIICAWwL64p+qSf3S0oy9/Xztd4uPixFAAAEEEPBaQAMBeoKAsUUgKoqkgV6LUgEC1hEgAGCduWakCHgsoMv6s7KzJS01zdjjry/+FAQQQAABBBAofoGIiAhhe0DxzwM9QCBYBAgABMtM0U8EiklAv/SnpKRKZmYmX/uLaQ5oFgEEEEAAgaIEdFVAVFSkxETHcHpAUVj8PgIWFiAAYOHJZ+gIOBPIysqW9Ix0Y29/RkYGUAgggAACCCAQJAIaCIiMtBmrAmwREeQJCJJ5o5sI+EuAAIC/pGkHgSAQ0KX9+rU/JTXVyOZPQQABBBBAAIHgFdA8AXFxsUaeAAoCCCCgAgQAeA4QsLiAJvGzZ/PXY/zY32/xB4LhIxCCAl9/t09++vkXOfbbb3L06HE5evw3KVHiHDn/vPOk9IUXyo3XXyvVb7nJOG+dgkCoCXCMYKjNKONBwDsBAgDe+XE3AkErYH/xT05O5hi/oJ1FOo4AAo4E9HjSdz74SN56d4+8/f4H8tff/xQJFRYWJjded63cWaOa3Fn9NuPn+msUBEJJQIMBsTExEhMTzfMdShPLWBBwQ4AAgBtYXIpAKAjo0v70jAzRvyBnZmax1D8UJpUxIICAIZCRkSlLVz8vC5atNLYzeVNKX3Sh9OveWR5uUI8j1ryB5N6AFNDgVlRkpERFn8kTQEEAAesIEACwzlwzUosL2F/8k5NTjIz+FAQQQCCUBLbt3C2TZs6Vw0eP+XRYVatcLcMG9JZbbrzep/VSGQKBIKArAoyTA2JiJCI8nGBXIEwKfUDAZAECACYDUz0CxS2ge/rT0tMlNTVNsrKyOMqvuCeE9hFAwKcC+374UUZOmCqfffm1T+vNX1m92vfJs726ymVlLzW1HSpHoDgE9OSAiIhwIxCgKwMoCCAQugIEAEJ3bhmZxQX0xT81TV/8U40XfwoCCCAQagJbXt8h/YeN9ttWpkibTYb07yVPNG0SapSMB4GzArlXBGhggIIAAqElQAAgtOaT0SBgZPHXr/16lB8Z/XkgEEAgVAXWvvSy8eVfE5r6szSq/4BMHz/Kn03SFgJ+F7CfHBAbG8MRgn7Xp0EEzBUgAGCuL7Uj4DeBrKxsSUtLk9S0M0v9KQgggECoCixctkqmzlng9+HddH1VWbd0gejZ6hQErCIQGWkztgZoskBWBFhl1hlnKAsQAAjl2WVslhDQ5H6a7To5JcVvy2AtAcsgEUAgIAWmzl4gC5evytO3kgnxUqlCeeO4v7//+UdOJSb5vO9XXFZWXl6zTLQtCgJWE8i9IkBzBOi/UxBAIDgFCAAE57zRawSEL/48BAggYDWBCdPnGMf8adGkfA8+UFuuv7aKlL20TB6KEydPyfY3d8uO3W/Lex987DVTQnycbH5+hVxOAkCvLakg+AVYERD8c8gIrC1AAMDa88/og1QgKSlZkpKT/b73NUi56DYCCISAwI5db0vXfoMkLjZWRg3qJ40b1HNpVH/+9bcsX/uCrHlxo+gxqO4Wmy1C1i6ZL7r8n4IAAmcE7CsC4uJiOTWAhwKBIBMgABBkE0Z3rStgz+qv+/wzMzOtC8HIEUDAcgIHfjokjVs8LRddeIGxB7/0RRe6bZCYlCRLV62TuUuWuXXvzImj5aG697t1DxcjYCUBXREQGxtr5Ahga4CVZp6xBqsAAYBgnTn6bSkB3d+vX/11vz8FAQQQsJKAJjZt0OxJ+eXwEXlh2UK59aYbvBr+oV9+lX5DR8uX33xbZD29urSXbu3bFnkdFyCAgIjNZpP4+DgjEEBBAIHAFSAAELhzQ88sLqAv+2np6caRfhkZGRbXYPgIIGBVgfHTZ8uy1evk8UcflrFDn/UJgx4duG7jZpk8c56xncpR4bg/n1BTicUEdAVAVFSkREdHsyLAYnPPcINHgABA8MwVPbWIgP7FND0jw/jiz1J/i0w6w0QAAYcCR44dl9qNmhlHm776wiqpclVln0r9eviItO3WR376+Zc89XLcn0+ZqcyCAhoIiI6OktiYWAkPD7OgAENGIHAFCAAE7tzQM4sJ2F/8U1JSJCMjkwR/Fpt/hosAAgUFuvUfYmTz17PH//PxOxIeHu5zJs0N0LnPQPlo72dG3eUuv0w2rl7KcX8+l6ZCKwqEhYUZSQJ1RUBEhO//+7WiKWNGwFsBAgDeCnI/Al4K6It/dnaOJCUnGcv9KQgggAACYnyVv//h5gbFuaVKyd63tpnG8sP+g/Jgs5ZSqmSCbF67vMCxgr5oWI8m1PopCFhRQIN4sTExEhMTbQT0KAggUHwCBACKz56WEZDMzCxJSU2RtLR0EvzxPCCAAAK5BMZNnSnL1643fkWP/vvy/TdN8fnnxAl5+Ik2otsNXlyxWG6+4Tqft6PHD95Qs7a8ueVFY4VlgLRAAAAgAElEQVQBBQGrCugqHg0CREdFEQiw6kPAuItdgABAsU8BHbCigHGkX2qaaHZ/Mvtb8QlgzAggUJiAboOqVqt+ngR9X7y3U+Lj4nwKp4lWW7TtLN/8Z5/MnTpe6tW+z6f1567sxpp1pEHdOjJu2EDT2qBiBIJFQE8M0EBApM1GICBYJo1+howAAYCQmUoGEgwCutw/JTVVUlJSRYMA+u8UBBBAAIG8Am/sfke69M37orxq0Ry5o9qtPqPS4Gun3gNk97t7pGfn9tK9g7nH/ekqg//uPyDvb98i5593rs/GQUUIBKuAJgq02SIkNjbWCARQEEDAPwIEAPzjTCsWF9C/aGZkZoom+EtP50g/iz8ODB8BBIoQGDp2krywcXOeq/r16Cyd2jzlMzv7FgN/HffXa+Bw2bpjp3R4+kkZ0LOrz8ZBRQgEuwAnBgT7DNL/YBMgABBsM0Z/g05A9/lrgj998eeLf9BNHx1GAIFiELizbiP57fc/8rRc47ZbZM3iuT7pzdoXN8qICVOl2i03yfPPzfdJnUVVMmvBEpmzeJmx7HnPjld8vp2hqPb5fQQCXYBEgYE+Q/QvVAQIAITKTDKOgBPIytJ9/qmSmpZmLPenIIAAAoEioInvfjzwk1xc+iK5vOylgdItox8HDv0sdZs87rBPOza9IBXLXeFVf99+/wN5pntfueKysvLymmV+O+5vy+s7pO+QkUbfp48fJbrygIIAAgUFIiJ0W0AM+QF4OBAwSYAAgEmwVGttAU3ul5SUTII/az8GjB6BgBI4eOgXeXXbDnlnz4fy9Xf78vStylWV5bGHG0mrx5sWe591mbwul3dUnmzeVEYO7OtxH/f98KM89nRHibRFGC///gx+5B5Xy2aPyKjB/T0eBzciYAUBTRQYHx8ntogIKwyXMSLgNwECAH6jpiErCGhGad3nrxmsWe5vhRlnjAgEh8D2N3dLnyEjjT+bCitXV64k44YPkhuqXlNsA1u0fLVMme14Wb4mDNu15SW55OLSbvfv+G+/S5OWbeWfkydl3dIFctP1Vd2uw5sbFi5fJVNnLzCquKpyRXntxTXeVMe9CFhCQLcF6JGB0dHREhERbokxM0gEzBYgAGC2MPVbQkCX+CcmJRlH+1EQQACBQBHQP5vGTJkpa9ZvcLlL+hfu5fNnyp3Vb3P5Hl9eOGL8FFn70stOq6xz792ycMYkt5rU7VgPt2wrB346VGzL7/OP68v335S42Fi3xsHFCFhZID4+XuJiY6xMwNgR8IkAAQCfMFKJVQU0u78e6adH+7HP36pPAeNGIHAFps5ZIAuXrXK7g/FxcbJl3Qq/LpG3d7J9j37y1nt7Cu2zO0cCZufkSLuuveX9jz6RHp2ekR4d27nt4YsbNO+A5h+wl+fmTJN7a97hi6qpAwFLCOhpAZofQBNp6qoACgIIeCZAAMAzN+6yuIAu70/PyDD2+WdmFr6k1uJUDB8BBIpJ4NfDR+S+hp7v6a9YvpxsWnMma70/S6uO3eXDTz4ttMnSF10oW9evknNLlSqya8PGTZJ1GzZL4wfryrRxZ5LwFUdp8NiT8t8fD5xtulv7ttKrS/vi6AptIhD0Avrnkq6gCQsLC/qxMAAE/C1AAMDf4rQX9AJ6rF9ySrJxrJ+uAKAggAACgSjwZIdu8tHez7zqmibc08R7/iz5v5Q7a7v6rTfL6kVzRLcsOCtLVq6VSTPnGvv9dd9/eHjx7CE+eSpRqtd+ULKyss529fFHH5axQ5/1Jy1tIRBSAvryHxMTIzHRUYX+ORBSg2YwCPhAgACADxCpwhoCxnL/1DRJTia7vzVmnFEiELwCf/39j/HC6W2pV6eWzJ0yzttq3Lq/W/8hokkLXSld27eR3l06OLx0+663pHv/IXLpJRfLlnUr/Xbcn6POrH95iwwZMzHPbzV7uKFMGDHYlWFyDQIIFCKgpwXExcUapwXoNgEKAggULkAAgCcEARcENLt/cnKKsdyf7P4ugHEJAggUq8Dez7+UFu06e92HUiVLyqdvb/e6HncqGDVpmqx+wbWkhfqX/Ykjh8ijjRrkaeKb/+yT5m06GvuEN65eKuUuv8ydLvj8WkerMR5p+KBMHj3M521RIQJWFNCVQFFRkRIbEyvh4WwLsOIzwJhdFyAA4LoVV1pQQBP76Yt/ckqKBUfPkBFAIFgFXtz0igwePcEn3X/7tZelbJlLfFKXK5WsfXGjjJgw1ZVLz14zZ/I4qX9/LePfDx85amT8P3HypLywbKHcetMNbtXl64t//+NPueOBhgWqbdygnkwbO8LXzVEfApYW0G0+sbExEhUZybYASz8JDL4wAQIAPB8IOBHQzP6a5I/s/jwiCCAQbAJTZs+XRctX+6TbX7y3U/RUAH+VDz75VJ7q2N3t5pbMnmq87Ddp2VYO/fKrkfBPE/8Vd1m+dr2MmzqzQDca1rtfZkwYXdzdo30EQk5AVwbZbBESFxdnbAugIIBAXgECADwRCOQTsCf5S0tLZ7k/TwcCCASlwKat26T/MO9fLjXT9td7XNuP7yuo337/Q+6s28jt6iJtNqlcsYJ8u+9746g/PfKvuIseE/vAI4/L8d9+L9CVBx+oLbMnjS3uLtI+AiEroNsCYmNjJToqktMCQnaWGZgnAgQAPFHjnpAU0L39ySmpJPkLydllUAhYS+DPv/6WGnXy7ov3RKBShfKyfePzntzq1T131X9Yjh3/zaM6at1TUxbPnOLRvb6+aejYSfLCxs0Oq23d4jEZNqC3r5ukPgQQyCeg2wISEuJFg4QUBBAQIQDAU2B5AX3xz8zKkqSkJMnIIMmf5R8IABAIEYFGLVrLf77/wavR9OzcXrp3aOtVHZ7cPGzcJFm3wfGLc1H1JcTHyezJ46RmjWpFXWrq73/4yafSqpCtDFPHDpeHG9Q3tQ9UjgACZwR0NYAmBdVjA0kSyFNhdQECAFZ/Aiw+fuOrf3KKJCUns9zf4s8Cw0cg1ATefv8DeaZ7X4+HVfqiC2XPjleKvP/Lb76VG6+rWuR17lyw+533pUOv/u7cUuDaXl3aS7f2/g9eaEf05Ji6TR6XI8eOOx3Dtg1rjS0LFAQQ8J+ArgaIj48zkgRSELCqAAEAq868xcetL/4ZmZnGcv/09AyLazB8BBAIVYHJs+bJ4hVrPBqeq0n0rr+zllxz1ZWyaOYUKZkQ71Fb+W9KTU2V6+44k9Xfm6KrAGZMGCXnlirlTTVu3ztw5DjZsGWr0/v0S+Q3H77ldr3cgAAC3gtoksDo6CiODPSekhqCVIAAQJBOHN32XEBf/jW7v371pyCAAAKhLvDY0x3k86++cWuYjzVpJOOHD3LpHg0AaLK78ldcLsvmTpfLyl7q0n1FXTR83GR5fsOmoi4r8vcvuvACmT9tgs9XKThreNCocfLSZucv/3rfbTffKOuWLiiy71yAAALmCYSFhRm5AVgNYJ4xNQemAAGAwJwXemWSgC7L1Jf/rKwslvybZEy1CCAQWAKaEHDkhKmyfZdrX5xHDeonLR971OVB1H2khRz46ZBxfamSCcZKgFtuvN7l+51d+MvhI1KrYVOv67FX0PyRxtK7Swe54PzzfFZn/op6Dhwmr+14s8j6O7ZpJf17dCnyOi5AAAFzBVgNYK4vtQemAAGAwJwXeuVjgZycHGOvf3JKCi/+PralOgQQCA6B9z74WDS53uGjxxx2uFTJkrJg+kTj67Q75dZ768qJk6fO3hIRESEzJ4yWurXvdacah9d26TtQ3tj9jtf12CuIjo6W9k89Ie1btxT9ua/Kd/v+K4PHTBD90ZWy+9UNcrmPVkq40h7XIIBA4QL21QB6UoAGBSgIhLIAAYBQnl3GZgikZ2QYX/0zMtjrzyOBAAIIHD5yVA4c+lkOHDwkKWmpcsVll0ml8uWkylWV3cb5+dfDUrtRM4f3+SIJn64s0BUGvi7xcXHStHEDadH0EalQ7nKPqz+VmCSTZs6V9S9vcbmOmrdXlxXzZ7p8PRcigIB/BPSkgKioSImLjRUNCFAQCFUBAgChOrOMS/Srv+5LJcM/DwMCCCBgjsBzq9bKxBlznVb+SMMHZfLoYV41Pm3uQlmwdKVXdRR2c43bbhHdHtCw3v0ut6GrKTa/vl3e2PW2pKaluXyfXrho5mSpfc9dbt3DxQgg4D8BXcUUFxcrrAbwnzkt+VeAAIB/vWnNTwKa4T8xMUkyMzNZ8u8nc5pBAAFrCejqqrvqNZa//zlR6MD1BVu3FuhXd0+KtqNH6jnbuuBJnc7uKVvmErnk4tJySemLpMwlF4stIkKyc3KMLQ6nTp2Sk6cS5fsf9svvf/7pUbOXXnKxvPO694kNPWqcmxBAwGUBXQ2gp3XExsawGsBlNS4MFgECAMEyU/TTJQHjq39qmqSkpEh2drZL93ARAgggEGgCx3/7XXoPHiFzJo8zNWmdN+NesnKtsfzdlaInBKxcOFvKXFzalcsLXPPOng+lXbc+Ht0bSDf1695ZOrV9KpC6RF8QQKAQAZvNJvHxcRIRHk5uAJ6UkBEgABAyU8lAMjOzJCk5SdLTM/jqz+OAAAJBLfDKtjekz+ARUvqiC2XlgllSqUL5gBqPfpW/84FGcuLkSZf7dW6pUrJ8/gypWuVql+/JfeGE6XNk6ernPbo3EG7S4MeOl9f5NPlgIIyLPiAQ6gKaFFDzAuhqABIEhvpsW2N8BACsMc8hPcrTp09L7uP9QnqwDA4BBCwhsPfzL6VFu87GWGNiomXxzCmiS+kDpQwZM9GtxHf2fuue2jlTxkutu+90eyj6Z33HXv1l97t73L63uG/Ql4b1yxfJzTdcV9xdoX0EEPBAQP8bttk0N0CcsTWIgkAwCxAACObZo++GwMlTpyQ1NY2v/jwPCCAQMgJ7Pt4rrTv1ODuesBIlZPSQAUayuuIu9tUJnvZD/yI9oGdX4yg+d4sGe1u07Szf/Gefu7cW6/VtW7WQwX3+nc9i7QyNI4CAxwJ6OoCuBIiNifG4Dm5EoLgFCAAU9wzQvscC+hfB5OQUjvfzWJAbEUAgUAVWrntRxkyeUaB77Vo9IQN7dyu2Zah6fGDD5q0kIyPTa7omD9WXiaOGigY33Cl69F6bLj3lq2//485txXZtxXJXyNYXV4tmFqcggEBoCOjKrNiYWAkP57jA0JhRa42CAIC15jskRqvLQPXFn+P9QmI6GQQCCDgQGDFhqqx9caNDmzr33i0zJ46WqMhIv9rpn7kPNX9KDh856rN2a9aoJvOmTjC+qLlTUlNTpXOfgfL+R5+4c1uxXLv5+eUe5z0olg7TKAIIuCSgqwFKlkwwjgukIBBMAgQAgmm26KvYE/2lpaWjgQACCISswO11HpI//vrL6fiuu6aKPDdnmpx/3rl+M2jTtZe898HHPm+vcsUKsnzeDLm49EVu19170HB5dftOt+/z1w2jBvWTlo896q/maAcBBPwsoMcF6nYAXRGgP6cgEAwCBACCYZboo7G/X7NOnzx5SvSoPwoCCCAQqgKrXnhJRk+aXuTwNKu8Hq2nR+yZXQaOHCcbtmw1rZkLzj9PViyYJVdXruR2G3oywORZ8wPu6Nch/XpJm5bN3R4PNyCAQPAJREbaJCE+gS0BwTd1luwxAQBLTntwDVpf+JOSkiU1LY2X/+CaOnqLAAJuCmRmZsrd9ZsU+vU/d5XxcXGyYPpEU08I0BdsPYLP7BIdFSXzp02Uu+6o7nZTn3/1jXTqPUD+/ueE2/eacQMv/2aoUicCgS0QHh4ucXGxon+WURAIZAECAIE8O/TNWPKfmJQo6ekZaCCAAAIhL6CJ/zQBoDtFk+hpMj1Nqufrokfu6dF7ugrLH0WX0A7u20OefsL9L+f/nDghY6fMlC2v7/BHVx22oceETRw5VBrVf6DY+kDDCCBQvAJxsbFGXhO2BBTvPNC6cwECADwdASuQkppqJPvLysoK2D7SMQQQQMBXAjt2vS1d+w3yuLpObZ+Sft07e3x//hu//3G/NG31jOiJK/4uetzhmCEDPPoL9PsffixDxkyUI8eO+7XbuiVjyexpclXlin5tl8YQQCCwBPSoUw0GxsfFS0REeGB1jt4gICIEAHgMAk5Al/zbs/wHXOfoEAIIIGCCwMFDv0jjJ54WzW7vTalXp5bMnTLOmyqMe48d/00eebKdsRXhykoVpGmjh4wff/71sHzy+Zfy8aefy59//e11O4VVUOvuO2XWpLEeLafVoMXM+UvkuVVrTe2jvXI9nrFHx3Zun2bgl87RCAIIFIuAnhKQkBBvnBKgQQEKAoEiQAAgUGaCfhgCWVnZcirxlHHGtL+WnEKPAAIIFKeA5jfRl+0fDxz0STduur6qPDdnupRMiPeoPg1CNGvdQX45ckTGDx8kD9W932E9y9eul3FTZ3rUhqs3XXP1lbJs7gzRJIGeFA1YLFu9zkhgqIlkfV2q3XKTsVKhYvlyvq6a+hBAIAQE9MVfTwmIj48LgdEwhFARIAAQKjMZ5OOwZ/lPTExiyX+QzyXdRwAB9wS69R8i29/c7d5NRVxdtswlsmzeTKlQzv0TAtp27S0Hf/5FVi6YJVdcVrbQlnSbQM8BQ+XAoZ992v/clenxgHrkoScnBNjr0fwAr7+xSz745FP54ONPJTEpyeP+6nFfjerXlaaNG8iN11X1uB5uRAAB6whERUVKXGwcWwKsM+UBPVICAAE9PdbpnGb5T0pO5qu/daackSKAgIixTH3ukmWmWCTEx8mimVPktptvdLl+zUMwZsoMWb98kVx6ycUu39dv6GjZ/No2l69390JNqDV38niPTghw1NaX33wrn37xlXzx9bfyzXf75Ojx35x2SRN63Xh9Vbn+2ipyY9Vr5Y4at0lUZKS7Q+B6BBCwuICeEqArAfjzw+IPQgAMnwBAAEyClbugS/6TkpMkLS2dl38rPwiMHQELCmx5bbv0HTrK9JFPHTtcHm7g+gkBJ06elFIlS7rdLw1kaEDDzDJ26LPy+KMPm9LEb7//If+cPGkcO6sBh1IJCVIyIUH0iz8FAQQQ8IWAngwQGxsrMdFRHiU59UUfqAMBAgA8A8UmkJGZKadOJYqee01BAAEErCSgX55btOvsty1P3Tu0lZ6d25tOvHXHTuk/bIypf65rwr2BvbuRVMv02aQBBBAwSyA6OkoS4uMJApgFTL2FChAA4AHxu4Du99ekV/qVJTs72+/t0yACCCBQnAKHfvlVHm3VTk6eSvRrNzSZn64G0GWoZpavvvlO2nbrber49ISAOVPGG9m1KQgggEAwCthsNiMIwFGBwTh7wd1nAgDBPX9B13t9+bfv9w+6ztNhBBBAwEsBfelv3KK1HD56zMuaPLv91ptuMPICeHpCgKut/nr4iDzVuafoj2aVqlWuluXzZ8i5pUqZ1QT1IoAAAqYK6JaAkiUTyAtgqjKV5xcgAMAz4TcB3e+fmJQo6ekZ7Pf3mzoNIYBAIAk0b9NRPvvya6NLmgiq5u3VpV6de41/33/wkPyw/4DsfnePqV0uf8XlsnTudLm87KWmtqPBjk69B8jez780rZ0yF5eW5fNncgyfacJUjAACZgsYeQFiYozcI3psIAUBswUIAJgtTP2GQGZmlmhiqaysLEQQQAABSwr0HjRcXt2+U2rWqCZtnnxc7rnzdocOmqG+16ARcvjIUdOc9ISA5+ZMl5tvuM60NuwV9xk8Ql7Z9oZp7WiW/gXTJ8rt1W41rQ0qRgABBMwW0ISj8XFx5AUwG5r6hQAAD4HpAimpqez3N12ZBhBAIJAFZi9aKrMXPifd2reVXl2KTsaXkpIqIyZMkU1bzTtaT71mThwtmhvA7GIfv5ntTBw5RJo2fsjMJqgbAQQQMFUgMtIm8XHkBTAVmcoJAPAMmCeg+/2Tk1MkOSVFcnJyzGuImhFAAIEAF9iwZaucf965ct9dd7rV0+VrXpBx02a5dY+7F/fp2lG6PPO0u7e5fb2uAtDVAGaWzu1aS99uncxsgroRQAABUwXCwsIkISGevACmKlu7clYAWHv+TRu9vvCfSkyUtLR09vubpkzFCCBgBQHNCdDz2aHG6SlmlSYP1ZcJIwaHxAkBdWvfKzMnjJaIiAizuKgXAQQQMFVA8wLExcVKTHQ0eQFMlbZm5QQArDnvpo5a9/vbk/2Z2hCVI4AAAhYR+P7H/fJ0557y519/mzZiPSFgyeypxh5UM4s/Tgi44bprZdncGaafdmCmE3UjgAACmuNEkwNqQICCgK8ECAD4SpJ6DIH0jAw5dSqRZH88DwgggICPBX77/Q9p2623/PfHAz6u+d/qKpYvZ2TV1+z6ZhY9IaBjr/7y6RdfmdZM2UvLyPJ5M0RPPXC1aJLGuYuWyo5NL7h6C9chgAACpgnoqQCaFyAhPl50awAFAV8IEADwhSJ1GMv809LTjZd/9vvzQCCAAALmCGhywK79B8l7H3xsTgMicm6pUrJ8/gypWuVq09rQivVUmH5DR8vWHTtNa0ezavfq1F5at2wuYYV8QdP/DZs2Z6EsXL5Kpo8fJY3qP2Ban6gYAQQQcFfAZrNJyYQECQ8nCOCuHdcXFCAAwFPhtYA92V9ScjL7/b3WpAIEEECgaIHh4ybL8xs2FX2hF1fMnTpe6tW+z4saXLvVHycEVK5YQQb27iY3VL1WSpVMONuxr7/bJ6+/sUu27dwlR44dlx6dnpEeHdu51nGuQgABBPwooCsASpZMkEibzY+t0lQoChAACMVZ9eOYsrOzjUz/etSfBgIoCCCAgFUFdFn79z/8KKUvulDKXX6Z6QxLVz8vE6bPMbWdAT27SoennzS1Da18y+s7pO+Qkaa3ow3oCofyV1wmv//5lxw+cvRsmw3r3S8zJoz2Sx9oBAEEEPBEQIMAmhwwOiqK5ICeAHKPIUAAgAfBYwFd6n/y1Ckj0z8FAQQQsKKAfjXevHWbvLPnQ/n8q2/yEOh++kcaPigd27QyjebNt9+V3oNGmHpCQPNHGsu4YQNNG4O9YvXr0LOfnDh5yvS28jdw0/VV5aWVS/zeLg0igAAC7gpoXoC4uDiJi41x91auR4AAAM+A5wKa6V+P+cvIyPC8Eu5EAAEEglhAX/p7PDvUWAVVWKlQ7nIZN2yQ3HbzjaaM9tt938sz3fuaekJAjdtukcUzp4juqTez+OOEgPz9L1vmEtmybiUnBpg5sdSNAAI+FdAggB4RGB8fx0oAn8paozJWAFhjnn06Sn35P3HyJJn+fapKZQggECwCuvpp+txFsmjFare2Ps2bOkH0jHozip4Q0LpzT9l/8CczqjfqrFShvKxcMMvY4mBm8ccJAfb+6xFbm59f7pctG2aaUTcCCFhTIDo6yjghgGMCrTn/no6aAICncha9LzUtTRITk0T3/lMQQAABKwosXrFGJs+a5/bQdc/mhlXPyVWVK7p9rys36AkBHXr1l4/2fubK5R5dc8H558mKBbPk6sqVPLrf1Zv8cUJAeHi4rFo4W6rdcpOr3eI6BBBAIOAEoqIiJT4unhMCAm5mArdDBAACd24Cqmea4M/+8s8xfwE1NXQGAQT8KPD7n39K7YbNPN5zX+bi0vLKC6vyZKL3Zfezc3JETwhY//IWX1abpy4NZMyaNFZq3X2naW3YKzbzhACO+zN9+mgAAQT8JBAREWEcExgREe6nFmkmmAUIAATz7Pmx70lJycIxf34EpykEEAhIAc1UrxnrvSl9u3WSzu1ae1NFkfc+t2qtTJ41X8wK2Opy00F9ekibls2L7Iu3F2zdsVP6DxsjmZmZ3lZ19n7113mgIIAAAqEioEEAzQnAMYGhMqPmjYMAgHm2IVGzfvnXl//klBS39rqGxOAZBAIIIJBLQF9Ar61xr9cv1TVrVDOW0Ztddr+7R7r3HyzpJiZr1RMCxgwZYPr+06+++U7adustmh/A21Kv9n0yZ8o4Emd5C8n9CCAQcAIanC1ZMkGiIiMDrm90KHAECAAEzlwEXE/05V8z/eu+UgoCCCBgdYEf9h+UB5u19JpBv858/cFu0fOczS56QkCbLr3lnxMnTGvqrjuqy/xpE41zqc0svjgh4Lprqsj65YvEZosws6vUjQACCBSbgAYBdCWAnhJAQcCRAAEAnguHAprkLzEpSVJT0xBCAAEEEBCR7W/ulm79h/jE4tUXVkmVqyr7pK6iKjl6/Ddp162P/HjgYFGXevz7Va6sLMvnzxRNEmhm8eaEAD3ub9PaZXJuqVJmdpG6EUAAgWIX0GMC7UEA/TkFgdwCBAB4HgoI6Mu/fvlPS0tHBwEEEEDgfwILl6+SqbMX+MTjndc3yaWXXOyTulypRHO4dO07SPZ8vNeVyz265qILLjCCAGadcpC7U6079XBrLHrc38bVz0nF8uU8Ghs3IYAAAsEmoC/++mdfbGwMW56CbfJM7i8BAJOBg636zMwsSUxKlPT0jGDrOv1FAAEETBV48+13pVPvZ71uQ/9S9v3e9/yyBSB3Z/WEgIEjxsqmrdu8HoOzCnQbgG4H0G0BZhYNaDzU/Ck5fORokc2ElSghqxfP5bi/IqW4AAEEQk1A//cmNibGCALo1gAKAipAAIDn4KyAvvyfPHXKp5mW4UUAAQRCRSA1NVVuvOt+0VVS3hT9Uv7Bzle9qcKre5es1BMC5pmW2FX/kqmJATVBoJnlp59/kSYt2xon1BRWJo4cIk0bP2RmV6gbAQQQCGiBmJhoSYiPZyVAQM+S/zpHAMB/1gHdUkZmppw6lcjLf0DPEp1DAIHiFmjZvqt8/OnnXnVDj84b0q+XV3V4e7M/Tgho8+TjMrhPD1P/wjlj/mKZt2S5U44OTz8pA3p29ZaL+xFAAIGgFtCVANHRUcaWAH8koA1qLAt0ngCABSa5qCHqy/+JEye9/qpVVDv8PgIIIBDsAns//1JatOvs8TBKlSwp77z2srEcs7DyzX/2yZWVKpp6nrO2oScEnM8XejIAACAASURBVDh50uPxFHVjrXtqypzJ40wbx77//igNH3/KYTceqHWPsR2BggACCCBwRiAqKlL0f4dIDGjtJ4IAgLXn3zgfWr/8Z2VlWVyC4SOAAAKuCSxYulKmzV3o2sX5rhrxbF9p9XjTIu+97b76UuaS0rJ0znRTM+vrCQFtu/aW/Qd/KrJPnl5wbZWrTB3HvQ0ekcNHj+Xpnh73t27ZAs7C9nTSuA8BBEJSQF/8IyNtxnYAVgKE5BS7NCgCAC4xheZF+vL/zz8nTNsHGppqjAoBBBAQebpLL3n/w4/doqh/fy3ja7grpWa9xnL8t9/lkovPBAGurFTBlds8ukb30HfuM1A+/ORTj+535SYzx9Hj2aHy+hu7znajzMWl5eU1y0wNnLgyZq5BAAEEAlVAgwB6JCorAQJ1hsztFwEAc30Dtva09HTjy7+3yawCdoB0DAEEEDBRQM+jHz15umx5bbtLreg+dN2P7mpp1rq9fPH1t8blumdz/vSJcke1W1293aPrBo+eIC9uesWje125Sbc96JL8O6vf5srlLl/zaKt28tW3/zGu11MIXl6zVCpXNC9g4nLHuBABBBAIYAGbzSalSiawEiCA58isrhEAMEs2gOvVl3/d83/69OkA7iVdQwABBAJfQHMCDBkzQQ4e+sVhZ/XlXb/6u3ss3v0PNxfNcm8vepTdxFFDpclD9U1FWbR8tUyds8C0/30wYxy33POAaEBG6146b4bUrFHNVCMqRwABBEJFQIMA55YqyRGBoTKhLo6DAICLUKFymb78nzx5SnJyckJlSIwDAQQQKHaBI8eOy0+HfpYfDx4yjqW7vOylUql8OdH97+6Wv/7+R6rXftDhbe1bt5Rne3Vzt0q3rt+x623p2m+QW/e4e/EzT7WUgb29H8epxCS5+e77jebHDHlWWjR92N2ucD0CCCBgaYGIiAgjCEBOAOs8BgQArDPXwpd/C002Q0UAgaAV0GX4uhzfWalX+z6ZNn6kaZn1tV1dUt+uWx9TTwjwxTiWr3lBxk2bJW1btTCOHKQggAACCLgvwHYA982C+Q4CAME8e270PTUtzdjzz5d/N9C4FAEEEPCzQHZOjmhW+2PHfyu05apVrpbl82cYSZzMKnpCQOtOPfJsRfB1W96MQ5Mk1mn8mNxR/VZZOGMyS1h9PTnUhwAClhJgJYB1ppsAgAXmmmX/FphkhogAAiEhUNTX/9yDLFvmElk2b6ZUKHe5aWNPTEqSLn0HmXpCgI5D9+5XLHeFW+No36Of/PbHH7J++SIj+R8FAQQQQMA7AVYCeOcXLHcTAAiWmfKwnyz79xCO2xBAAIFiELjnwSai+QRcLfFxcbJ41hS57eYbXb3Fo+sGjRovL21+1aN7XblJxzGoT3d5rEmjIi8/cfKUdO7zrHz/w34j43/5K8wLgBTZGS5AAAEEQkxAVwKcd24pVlWF2LzmHg4BgBCeXL78h/DkMjQEEAg5gUkz58qSlWvdHld4eLhMHTtcHqp7JhmeWWXhslUybe5C004I0H7fUPUamTRqqFSqUN7hMH7+9bCxLeH473/IqoWzpdotN5k1XOpFAAEELCvASoDQnnoCACE6v3z5D9GJZVgIIBCSArveeU869hrg1dg6t2stfbt18qqOom7evust6dZvcFGXef37ZS4ubQQBrqxUUSIjbfLD/gOy/+Chs/kIpo0bKY0frOt1O1SAAAIIIOBYQIMAuhLgnHPOgSjEBAgAhNiE6nDSMzKMo/6ys7NDcHQMCQEEEAgtAU22V+/RFpKSkur1wHQVwJQxw0SXcJpVvvrmO3mmRz/558QJs5ootN7uHdpKz87ti6VtGkUAAQSsJKAB2JIJCRwRGGKTTgAgxCZUX/5PnDhJtv8Qm1eGgwACoSmgq7UefqKN7D/4k88GePMN18mS2dOkZEK8z+rMX9Hho8ekbddecvDQL6a14ahi/eqvX/8pCCCAAAL+EYiKipRSJUuyEsA/3H5phQCAX5j900hGZqbx5T8rK8s/DdIKAggggIDHAqdPn5aOvfrL7nf3eFyHsxsvK3uprFowS/RHs4qeEKCZ+D/94iuzmshT703XV5V1SxeI5jygIIAAAgj4R0C3AOhKgIT4eFYC+Ifc9FYIAJhO7J8G9OVfv/yz7N8/3rSCAAIIeCswedY8WbxijbfVOL1fVwAsmztDbrjuWtPa0ICznhCwaes209rQistdfplsXL3U1FUNpg6AyhFAAIEgF4iJiTaCAOQECPKJFBECAME/h5KVlS0nT52SjIyMEBgNQ0AAAQRCX2DDlq0ycOQ40wequQBmThgtdWvfa2pbC5aulOnzFplyQsC5pUrJprXLpGyZS0wdA5UjgAACCDgX0Bf/6Ogo0WNbS5QoAVUQCxAACOLJ067z8h/kE0j3EUDAcgKffPaFtOrQTbJzcvwydv1LW+8uHaTLM0+b2t6OXW9Lr0HDJTMz02ft2GwRsn75Irnumio+q5OKEEAAAQQ8F4iLjZW4uFhWAnhOWOx3EgAo9inwvAO63P9UYqKkpaV7Xgl3IoAAAgj4TeDQL78aSf+SkpP91qa9oSYP1ZcJIwabuodeTwho2623nDyV6PX4NHAxZ8o4qVf7Pq/rogIEEEAAAd8I6J/NGgSIjY0hCOAbUr/XQgDA7+S+aTAnJ8dY9s/Lv288qQUBBBAwW0CPzWvyZDs5fOSolL/icmn2cEOpcmVlOXLsmOz9/Ev5cO9n8vsff5rajRq33SILpk80lnCaVXx1QsCAnl2lw9NPmtVN6kUAAQQQ8FBAgwDx8XESGxPjYQ3cVpwCBACKU9+LtvXl3xdnRnvRBW5FAAEEEHBDoOlT7WXff3+QUYP7S9PGDzm884WNm2Xo2Elu1Or+pRXLl5Pl82dKmYtLu3+zi3ecSkySTr0HiG538KRocERXK1AQQAABBAJTQIMACQnxEhMdHZgdpFdOBQgABNnDocdGJSYmSXJKSpD1nO4igAAC1hXo1m+wfPrlV7JiwSy5unKlQiF0m0CvgcPl233fmwamZzovnTtdbqh6jWltaMU67u273nKrjZo1qhlOFAQQQACBwBbQZIClSpWUSJstsDtK7/IIEAAIsgciKSnZ2DuqgQAKAggggEDgC3zwyafSa+AwI5mdLv13tYwYP0XWvvSyq5d7dN28qRNMPSEgPSNDWrTtJF9/t8+l/l1ZqYK8uGKxsb+UggACCCAQ+AIEAQJ/jvL3kABAkMyZvvCnpKaKBgB0/z8FAQQQQCB4BDQpXsmEeLc7vHztehk3dabb97lzQ/8eXaRjm1bu3OLWtX/89ZeR+PC33/8o9L4Lzj9PNq1ZJpeYuDXBrY5zMQIIIICASwJ65GzJhASJiAh36XouKl4BAgDF6+9y62np6XLy5Cle/l0W40IEEEAgNAR2v7tHuvcfLPo13ayiJwRMHDVUwkw62/n5DZtk+LjJTrsfFRkpG1Y/53B7hK4emD53oXz+9Tdy/nnnSf0694kmCKSElsDcJctk06vbjEDRVVdWkj5dO8qd1W8LikH+eviIjJs2Wz757HOJtEXKHTVuk8F9esj5551rev83vvKarHh+vRz86WepUP4KadW8qTzWpJHp7dIAAvkFbDablCqZIGFhYeAEuAABgACfIO2e/qVPX/712D8KAggggID1BDQfwDPd+8qff/1t2uD1hIDFM6dITIzvEzqdOHlKqteqL9kOVrDp8tGFMyZLrbvvdDi22+s8JLqKIHcZ2r+XPP1Ec9MsqNi/AmMmz5CV614s0KhuB7n5huv82xk3W0tOTpHajZsV+G9Tt7O8/tJaN2tz7/L//nhAGjxW8KSMV9atlGuuvtK9yrgaAR8IREVFGisB9M91SuAKEAAI3LkxeqbL/f/6+x/JysoK8J7SPQQQQAABMwX0y2jrzj1l/8GfTGumUoXysnLBLCl90YU+b+Opjt1F8yHkL8MG9JbWLR5z2N4P+w/Kg81aFvi9urXvFc1fQAl+AQ1q1ajTwOFA7r6jhiybNyOgB7lw2SqZOmeBwz7OnjRWHnygtmn9d3ZqyIhn+0qrx5ua1i4VI1CYgAaRE+LjRU8JoASmAAGAwJwXo1dZWdmix/1lmLjsM4CHT9cQQAABBPIJ6NfGrv0GyfsffWKazYXnn2+cEODrL4jrNmyWYePyHnH41OPNZPizfZyO5aO9n8mTHboV+P2brq8qL61cYpoBFftPYO/nX0qLdp0dNnhx6Yvk/e1b/NaZza9tkzd2v2MkoWxQt47cc+ftRbbdb+ho0fsclR4d20mPTs8UWYenF8x/boVMn7eowO1mt+tpf7nPOgL631B8fJx1BhxkIyUAEKATpkn/9OU/NTUtQHtItxBAAAEEikNAl9Hrfvr1L5v3YhQdFSXzp02Uu+6o7rMhrlm/QUZOnHa2Pl3yr0v/C1sq6iwAcMN118rGVc/5rG9UVHwCha0A0Odv+Txzk2DaR+7oS77+N/BArXsKxSlsBcCcyeOk/v21TMOdt2S5zJi/uED93Tu0lZ6d25vWLhUjUJSAfv3XAEBMdDQrAYrCKobfJwBQDOhFNanL/jXbv2b957i/orT4fQQQQMCaAktXPy+TZs4zLTmsvpgP7tvDZ3vtR02aJqtf2GBM1tWVKxlJ/zT5X2GFAIA1nm0NDGmAKH/RVR662sPsormWrq1e8EW/zr13y8IZeVet5O/LqcQkeaBJ8wI5APQZ3/rialO7TgDAVF4q91JA/zckISFeNKBMCSwBAgCBNR9Gb5KSUyQxMTEAe0aXEEAAAQQCScAfJwQ0f6SxjBkywOukTq079ZA9H+8VXda9ae0y0a0GRZWPP/1cWrYvmPGfFQBFyQXf7+vL7Muvvn72FIDendtLzdt9twKlMJEDh36Wuk0eL3CJboPRhHpFlcNHjsr46bPlw08+M4JaegrAoN7dRY+2NLM4CwCwBcBMdep2RyA8PFxKlSzJ8YDuoPnhWgIAfkB2p4nUtDQj4z9f/t1R41oEEEDAugL+OCFAl2LrcmhPv+ToMWl1H20hYWHhsnntMqlYvpxLE+ZsBcCN11WVDavIAeASIhcVKeAsm36VKyvLq+tXFXl/cV3ACoDikqdddwQ0CHBuqVISHs7xgO64mXktAQAzdd2sW5egnThx0rTlnG52h8sRQAABBIJEwB8nBOiS5hULZnn0VVMT+e397AtZOm+G1KxRzWVVZwGAO6rdKqsWzXG5Hi5EoDABZwGA66+tIi+vWRaweAQAAnZq6Fg+AY4HDKxHggBAgMyHZvw/cfKkZGZmBkiP6AYCCCCAQDAJ6AkB3QYMlvc++Ni0buvy/aVzpstVlSu63Mar23dK70HDZdSgftLysUddvk8vdBYAaNr4IZk4cohbdXExAs4EnAUANFHl4llTAxaOAEDATg0dcyDA8YCB81gQAAiAudCkf5rxPy0tPQB6QxcQQAABBFwV2PfDj/Kf73+Qn389LN//uF9SUlKlZEK8sdzxogvOl9ur3Sq33Xyjq9X55Do9ak+P3DOz9O7SQbq2b1NkE/YM6Y80fFAmjx5W5PX5L3CWA2D6+FHSqP4Dsu+/P8oP+w/Isd9+l/PPO08uKX2hR/vGd73znhw89IuxNUFf+ooqP+w/KB/u/dTIcH3X7dWNvAaulgM/HZKffz0iPx44KPpVrPRFF0rVKldL2TKXFFrFp198JYePHpXjv/8hpRISjL5ecXlZueiCC1xt2uF1dsM///5brr6yslx79ZXGnl13iv538MlnX0hsTIzcU/P2AvkdPvzkUzl46GfJyMiUq66sJLqCI385cfKUvPvBR3L8t9/l2ipXyZ3Vb3O5C/oBRU31v8Ojx45LfFysXPD/x1ledmkZl46z1Pl8sFnLAu0N6NlVOjz9pEv90P/+NWAVaYuUO6rfKldcVtal+/QizSHwy5GjcuiXX+XUqURjlY0+U1WrXFXoXHiaA2DR8tXy5TffyoMP1JGG9e53uZ9ciIA3AvaTAfTPCUrxChAAKF5/o3X9wz45JSUAekIXEEAAAQSKEvjl8BF5cdMr8tobu0T3thdVzju3lNSvU0taP9FcKpS7vKjLffL7i1eskcmz5vmkLmeVXFb2Uhncp4fceP21eV74NCDy+s5d8uq2N+TIseNS/dabZe0Sz/riKAAQHxcnHdu0kudWPW+snMtfNPjSstkj0rZVC0ko4hzqk6cSpelTz8hPP/9ytporK1WQl1YskdhYx39Jnb3wOZm9aGmeZudNnSB1a99bqPeOXW/L4NHjRdt0VGrcdot0a99G9MfcRV/y1m3cbLwYO7tv2tgRRiDB1bLzrXdl8YrV8sXX3zq8ReuqfXdN6d21gxHMKqxMnb1AFi7/d5+85olYs2SeqOO8xctl9YsbRFen5C7lr7hcXl6zVHQutRw+ekwaNn9KEpOSzl5W1BGAf/z1l2x5bbts2rpN9Au+s6LzqIks9VnNXTTx34Rps+Xjz76Q1NRUl+iio6Olxq03y8A+3aViuSvO3rNk5VqZNHNunjpmThwtD9V1/nL9+VffyKatr8ur23ZKUnKy0/YrVSgvQ/v3crh1xpMAQM+Bw+S1HW+ebe/emnfIvGkTJNJmc8mAixDwVuDcc0sVeQKMt21wf+ECBACK8QnRRH/JKamSlJRE0r9inAeaRgABBFwVWLnuRRkzeYarlxe4rkHdOtKzU3u/BAL0q3bHXgM87qs7N+qLtn6R/vufE8ZXWHvRX9NkffYXPXfq1GudrQBwpR59iZ0yZrjDr832+1/YuFmGji14zJu+UDduUM9hM5Vuur3Ar+tRdXpknbMyaNR4eWnzq650W1q3eEyGDegtx47/Jq06dje+ChdVdNXJ1LEj5L67Cl+9oF+6R0+ebnypdqXovOmZ8hpMcVYceTz+6MNGvwtrp2+3TtK5XWuj2unzFsn851YUaGLbhrVSuWKFAr+uX9ubte7g8ou7VqBBoVGD+5+tq3ajZnmeVVc87NdoIO+NTevP3lKjToMCxwAWdlLF1DkLRFfHuFM2P7/cWCmSu7gbANj7+ZfSol3nAs2umD/To5Uz7vSfaxGwC2hSwJIlE8QWEQFKMQkQACgmeG2WpH/FiE/TCCCAgBsC+tW275CR8vb7H7hxl/NLe3R6RvSoLrPLd/v+K2279Za//v7H7KYK1K8rHzSBWlFL2wvrmDcBAHu9mrjQWeLBGfMXi75E5S/9e3QxVhnkL3/+9bfoy17+osu139++xeFQ1r64UUZMcG8fuZ64sG7jJrfyOeiX7rde3Sjq7qjoUv+Gjz/l0XNQ//5aMmfyuAL36qqEmvUae1Rn4wfryrRxI417NUeE5orIX3T/ff4tGfrl/5En2xkBEneKBoT27HjFuEVXJNxQs7Y7txe49us9u0X3NOvpTdfdfp/D5/+T3dsK/LoedThg+Bi323Z0tJ+7AQDd5qBBoPxl0qih8mijgs+1253kBgRcFLDZbFKqZIKEhXEygItkPr2MAIBPOV2vLDMzy1i6mJWV5fpNXIkAAggg4HeBf06ckCee6Wrs2fZlqXbLTTJ3yninL2y+assfJwTk76uehb5u2QK57poqXg3DFwEA/Tr+2otrHO7Td/bluV+PztKpTcGXZX35vL3OQwXGlPvlMvdv6pL2Wg2biT5D7hRdRq8vlu6WVo83lRHP9nV4230Nm7q0ZcVZm5rDQXM55C66dP/eBo+4203jes0hobkktHTrN1i273qrQD0Lpk+S+++7O8+vz1qwROYsdj8zf/6v9nfXf1iOuhlEsHfk0ksulnde32T866nEJLn57oJL/XX1xBfvFQxq6POjz5G7ZWDvbvLMU3nzFLgTABg3bZYsX/OCw2bfenWD6JYeCgL+FIiOjpKSCQmiuQEo/hUgAOBfb6M1Tfr3z4mTkpGRUQyt0yQCCCCAgKsCZr3829u/8PzzZcmcqQWW9rraP1ev0y+eXfsPlvc/NO+EgNx90S/YD9S6x9XuOb2uqADA5WUvlTuq32YsJf3gk09l/8GfHNbV5snHZUjfngV+z+wAwCvb3pA+g0c47FO5yy+Tu++oYeQAeuu9Pcb2icKKLim/5cbr5fff/xTd3uEoQBAXGytfvv/v/m57fRtfeU2eHTHWYfX6FVv3tZctU8ZI5KfL6x0VTWq365WX8vyWpwGAhxvUlzFDB4gGOrS4EwB4pntfhytxRg8ZYOy5T05Olr1ffGUk59yx+20j6KF244YNFD3K0l52v/O+9Bs2yniBd6doQGnKmBFnVya4EwD4/c8/5Y77GxZoThM5Lps/Q/SZOHDwkOz5eK/8d/8B2b5zt/FypNtRtP/5i6sBgMLmX5/BZfM839bkjh3XIpBbQJ9t/TMrLi4WGD8LEADwM7ju+09MTJKU1FT2/fvZ3grN6fJUzRJ9zjkl5MILzpcyF5cO2WHrPmM9NlMTJPm76EuGLl/Tl49ALZrRPCcnu1h8AtXEk345WzLrSV3O7tGXoFkTx0ite2r6slqHdel+d933bmbRZGuF7Rl3p+3CAgAaYNBAQ+4yfNxkeX7DmS+zuYu+tH2wc2uBRGdmBwCc7fXWRH9rFv+bNE5fDJu2esbpF2l7XgD7mPTltlGLM/vn85e3X3u5wLYL3fet+7/zF12hoQkaNQhgL9vf3C3d+js+YlH7nDtJYWEBAH2u+3TtKLfdcqORSFC/mjsr7gQAqtWq7zBYsv+LD915tPJc6+wUgCpXVpZX1xe+V9+dAIAGHTr0+jcPgb0T+fMTuDoQVwIAulpCV004KxtXPWcESCgIFIdAiRIlJCEh/mwwsDj6YMU2CQD4edY10q9Z/ykI+EpAlzAuXfW8bN2x0+E+33vuvF2efqK5aEblUCmPt+0keiSWFv1iogmMyl5axvThafb3tl17n03Kpce7rVu6wPR23WlAs1m37txTNMO0luuvrSIrFswuMhu6O21Y5Vr9YqpfzvxR9C9Bg3p3F/1SbXZ5bpVmLJ9nShC6aeOHZOJIxy+PnoxLk8g92aGbw1vf27ZZLskX5NRjGO+q39hhpn1HLzpOAwDdO0untgW3ADj7gutsC0C7bn3knT0FX0zzv0jrAFc8v17GTplZYKyanf2jXa8VSKTYa+Bw48/9/GXRzMlS+5678vzytdXvMfIO5S+b1i5zuE2jfY9+xqqE/CX/1ojCAgDOtlE4mkxnAQBHK0l0ub2jr/aLZ07xOIimpwg0eKzgcX++DgDoSRBd+w0qQKD/+/Xa+tVOT55w9t+OswCAJm7UU0cGDB8tu98tOI/2+vo5ec49+W+VexDwVECTAmruEvIBeCro/n0EANw38/gOkv55TMeNTgQK+1KT/xY9RkgDAcFe9Min/sNG5xnGk82bysiBjve9+nK8Q8ZMlPUv5030ZT+P3JfteFOXnu88Zfb8PFX4K+GcN/0OtHv1eLG+Q0f5vVt6XNmYIQNEAwJmFn0p6N5/sMOXQk/b1UR7S+fNkDAf9t1ZAEBX3+x+dYPDrrbu1MNYQp2/ONpPbnYAQBPkOTq+T/eG5z8Z4bMvv5bmbToW6PdVlSsaOQzyF0f/res1uq9e99fbi7PVArr95MM3tzo01GMuB4+eUOD38q+6KCwAoAn3XD2a0J0AQLPW7Z0eX6iJBR+oda/cXu1Wt4Ke/goA6Oqxeo8+4dBctwE0f6SR3H3n7aKnSrhSnAUANPCv815YroGnHm8mw5/t40ozXIOA6QIkBTSdOE8DBAD85J2VlW0kASLpn5/ALdCMs7+wOBu6LsHc+1bBjMTBRuVoSa2/vsQ/+tQz8tU33+Uh0y8tPTu3DxhGXV6qy0xzl6LO0w6YzgdIRzTjf826jTxKwuaLIeh86ZdP+/5oX9TpqI5v930vbbr0djtBnaO6dG/1SysXi56T7svibAuAJlB8/rm8gS57u86O3JswYrA0ezjv/muztwA4OiJP++loubqzl2kNrOhJBvmLs33d+VdhvPn2u9Kp97MF7q95e3Vj9ZSjon/O6Z93+YseQ6fH0dmLsz7rlovP3nnD5UfBnS0Aq154SUZPml5k3frfkWa217wARRV/bQHQfjRs/pTs++HHQrukx2pqnoQmDesXmkjTWQCgqPHOnTJO6tWpVdRl/D4CfhWIjYkxtgNQzBcgAGC+sdGCvvynpaX7qTWasYJAz4HD5LUdBZM9FTb2bz96WzQ7dzAXPYNdz2LPXfScaD0v2uxSv2nLApng8+/NNbsPRdX/xDNdjEReuUv+v7QXVYfVf3/UpGmy+gXHX5f9ZaMv1PrSd8H555napG4h0m0tzpLnudK4fkl+Zf1K0R99XZytALij2q2yatEch80NGzdJ1m0omOdAk6jpCovcxewVAO4EAJwdqecsgOdslUqTh+rLlDHDzw5TtwnodoH8xdnRfnrdgUM/S90mBbejVCxfTna8vO5sVc4CALqk/e2tG11+HNxZAaCV1mn82NmtWEU1on1ZOne6VCx3hdNL/bUCQDvw4SefSquO3Yvq9tnf16CVBq8cFU8DAHo0p64KrHNv3hMWXO4UFyJggoAmBYyPjxMNBFDMFSAAYK6vscdSsy8nJSebst/S5O5TfYAKeJJ5WZdErnbyF+YAHabDbhEAKHy2CAB49zQfOXZcaj30qGTn5HhXkQ/u1uXT+uKSO3O5D6otUIXum9eVI/qy7W7RL/765d+sPhIAECN/y/J5Bb/UuxoAeHX7Tuk9qGAAQDPLTxvr+IQCzZyvxwbmL+WvuFx2bl5/9ped/W+RHimnR8u5WtwNAOhHlfY9+suX33zrUhOa5HDpnOmiq8UcFX8GALT9t9//wDj5IC3dtQ9DN15XVTasKpjIz9MAgN1AkzR2eeZplwy5CAF/COj2t1KlShZI2OqPtq3UBgEAk2db/3A/ceIkL/8mO1utel3+qMsg85dp40bK/ffeLRmZGfLzr0dk7+dfSEZGppHh987qt4UEEwEA8oot8gAAIABJREFUAgBmPsgjJkyVtS/m/XKpy3GvrFRRrqxYwfgi/9c/J0Tzb/z19z9mdsWoW19c5k4ZbxwXZ3bp3OdZ2fnWu241oy+mZiYYJQDgfQBAXzb16Lz8RRMFasJAR0WXqOtS9fxFk4q+vGbZ2V8urgCAvQO63Wndxs1G8MrRsYi5+19YUMLfAQDtl/75sWHLVtm6fWeRWwL0+h4d24nmc8ldvA0AaF16AkmDunXc+u+eixEwU0DzAZxbqqTpuXDMHEOg100AwMQZYt+/ibgWr/qBJs1Fj3nLXXQ/n+7rC/USaAEATayoSykDpbACwLuZyJ9h/Nle3aR965YOK/3q2/8Y57Fv3rrN6fFt3vXm37vHDHlWWjR92FfVOaxHT5Bo2rq96MuQK2XU4P6ix5eZWZzlAPBkC8D44YPksSaN8nRXT0SYOOPf4/jsv9mxTSvp36NLgaE5WxrvbBtScWwBeKThgzJ59LCzfdcTQR57ukOBsVxz9ZXyyrqVDqdPn+uOvQb8H3tXAS5F+XfPX+luJEUEFAQRARGkG+nu7u4uQbq7G+nu7m4JBQQEke5LK+H3nRnm3tnZd3Zm9+7efM/z+Kh33prfzN27vzrH6ZqRN8AsAOCKpFG0oTscAGbvG0kUWe2wYs1602DA0H69FF4AI4KSA0B0/id+fthz4LBy9oNHj5v+Shm5I6wCAPVrVkXO7NmUoCUDm+T9MIJklCSDDO3tgb78HJJrB70FokaNgtixYoFtARLet4AMAHjfpsqK79+/Bz/Q//nHWXbHR1vKZcORBUQySKL+1rBoEspkUS5Lj+DkAGhYuwa6d7Dfz+nrZyIDAJ5beNO2nWjdRZWwI4nZ9HEj8W3mTJYLss3rpyEjQIUKXyIo3jX2oZeuVteSGDAozkJb+joAYNYfz4woM6NGUBqPEnlGkHWd7RpGhIQAADPNOQr9KHw1zXhhzLgRjIorISkAoN0g77fbTwOFMoZ0iHt2cg7YmgV2vC0DaOfz4djJX9GsfRehlCW5bvj3ToOrAIBRhpHfScvXagi2dxghCo7ZOascIy3gKwtIPgBfWVZdVwYAfGTf589fyL5/H9lWLguIvlROHzcCBfL8EObNM2LcZEyZPc/hPoMzAEC5LcpuhRTIAIDnT6Jjz5+wZuMWZQFPstsbt+4ApSKfPX/u+SEsZhbM+wPGDx/k0/5IM3k57Wg8w9Qxw4MkM+PrFoDjp06jWoNmTlaPHCkS9m5ajfjx4jpcY1ac2XEjWJ3BKg0jgiMAYCQB5Jnyl6qIGzdvOZ1PpAPPgFbBMpWELS5sM6PUnobgbgEw+3Uxq2Awyhhq81n9kimXMyu+HS6Dp8+eg0F5I5hZp9yjJxCpuXAd4995swCAmeqPmbwjOTzWL53vyVHlHGkBn1ng448/VvgAIkWM6LM9wuvCMgDggycv+/59YFS5pL8F7t1/gFxFHaWseHHulHGB7vNnFoRf/lImT4o4sWO7ZXW+9yyjTJ0qJWJEj+4096+/b+Dps2dKLzW/XFvh7r37uH33LmLFjKWsqUFUsmsWAGCf9rPnL1CkQD7EiR3LakuFmOnqtevIlSM7qL1thEgFoGfHtqhfK4Atm60ZT589RZLEiW1rYJsd7Padu7hz7z7ixY2DT1Mktzw/BwQmAMB36+pf1xUG8GfPniNxogTKfZBDwpPyUGaaHj5+jATx44Os0yEdmpPkbvmy/r6YQW/XvQ/oWPoKmTKkx4zxI52cU2/td+XqNRSrUF24HBUlFs+e4tH74Mn5fF0BwM+tPMXLCSse6BT17dYRmb5Kj1u372L+kmWm6hBTRg8VMqoHRwDA2AJAu7PNgZ+dIrCvnNwxyZImwYlfT2PSjDk4dcaZXI+f2we2rnP4LA2OCoBlq9dh++59+A//oXC+PChSIC/o8OoxdvJ0jJ8WwFWgXXMVsM1ZuBTuP3zoZKKtq5YgXtzYuHTlqhL04mfZJ4kT+Y9zJwDA9ecuXIpfz/6GNKk/Q+F8ucG2Cj3IZVCyci1cF2Tqd29Y6fBZahYAKFYoPyaOGOx0L2aBDg78df924d9uT35v5RxpAW9ZIGLEiAofAIMBEt6zgAwAeM+Wykrv3r3D4yd+ePPmjZdXlsuFdwsMHDkWBw4fVZxsK2T95mulb9lK4ofO3tAxE5W+QDouekSPHg2fpUyJOtUrg18oXYGSWwNHjPFnNNbkpfYePIwxk6bhzG/nHaY3qF0dPTq0cVpyy47dWLJyDVgCaSR0SpUyhdK/y77Ves3bOsw1BgBoo3ot2oIOLUHnddnc6Uj/RVrhbfBLWa1GLRXHV0OTerXQpW1Lh/GiAAClyM789jtWrNmgOM96UMedrNNVype2rbk8YfosrNu0DXTCjOC95/ouu/JsjZlJbay7AYAHDx9h+dr1WLxijTBDqK3LzBn7ikXBHW0Mg0cjJ0zBngOHwICPESynZ6l0/ZrVFHK7kAR9YG3SyCHg/XoKKgh06zvApy0BST9JrAT9yMruCzDIqP3+aOvT6Vm3eK6Ts+WL/bU1fR0A4D6TZ85V3ltPYZTG068TUgIAzP4zwBUYVC5XCoP7qi0yGoI6ALD/8FGnz3+ehX/zNAfB7+lTUx6LaWNHgBUsIlSt3xTkEbCDMiWKYtSgfspQdwIAVGMgT4EeiRIkQKpPU/j/6OKly8LyfwaCj+50bDMyCwDUqVYZfbp2EN5KriKlce+B+rdRjz0bVyFZkk/s3L4cIy0QZBZg0C1a1KiIFStmkO0ZHjaSAQAvPmVK/vEPz6tXr724qlxKWgAKUzB7Gt0BmctP7jUvPxwzaTrobNrBd1mz4OdeXYU6ypS4/Ca3M4Mwvyh272d+ZiN7uIjcT3S2bFkyO2VXjQEAUfmkK5LEaXN+wbCxE522++3IHodqBVEAgE4tSbasYNZ7qs1jxo1Ooz4IYbYmn+2AXt3wY9FCTkPcCQAww1SmWl2lXckOyEQ/a+Jo4VCycfcaONTJaRQN5hfeMUP6g+9VSAGDFg1bdVCeN5+7NzB97gIMHeNMMOeNtbkGgzGTRw0BJT69je79BoGZVg0MCK6cPxN0doMSQREA4P1Ub9hcCTy6CwYXl8+fYSqDGFICALyv4eMmge0dnoCcGBuW/uKQ+eY6QR0AWLBsJfoOGu7JLYDVK6sXzjady+AzW3jsgAE4togQ7gQAytWoLyTis7Nn364dUbuaozQjqzXI12CEK3m/MtXr4vcLfzjNWbNwDr5K/4Wdo8gx0gJBboHYsWMpgQAJ71hABgC8Y0dllRcvXyplswwESEgLeNMCVj25ZnsZHVhtXIOW7cHsvDug3vfyudOdSuMvXfkTdIzdBfvmWY5JkJ2Y8muewhgAMMvkMHvCLIoRJBUkuaARG5ctQLo0AYRLogCAO2c2Y3I/cOQY6jZzroiwWnv04P4oXdyx99RuAICloCSEuvznVattHK4bWah5ccXaDejad4Bb69Bxmj1pjKkut1uLeWGw1hvr7V7YnXsPoHXnHvjnX98Qwn780UcY0q8X2PftTeiDaBEiRMC8KeOCJWBDpYWKtRs63ZorCbvBo8Zj5vyFTnOYsWXmVgRWwtRo1NxJXcXKphNGDELxQgVMh4kCAGxHOr5b5ZrQg1VPmXI6r1W2ZHGMHNDXaTwrplp26u70cyozkMNChFadeyoSlu6AAUeWk4sCTY+fPEH2As7vHluoGDCwC35+8HPEiDmTxjiUyLOtqEBpRyfYzh7sx1+3ZJ5lKxLfNb5zVmAbzqoFAQF00XNOnCghDmxZ67DUiPGTMWWWI4eN1V68blbSb/bZ64rUr0nbTuDnkhGUd6TMo4S0QEi0AP8OsdUnQgTZCuCN5yMDAN6wIoA3b94qPYRsAZCQFvC2BTxxss1ksvjFmF+QPYGo1NVMPslq/flTxytfKFl+X6BkRf/2Aat5ouvGAABJAkkWaATbDth+YMTWnXvQomM3p58vnjUFrDjQENgAAFsCdq1foWjJa2APcu5iZRXVEHfBNoAjOzY6TLMbADD74shM7+epPsXlq9fw8uUrh7XJBbBi3gyHn928fQf5fizv7tGV8WzJWLfY/S/DHm1mMYnVMKyK0dpXvLkHW2yow04n01do3rAuOrZyJrPzdD9yAGhtKK4cZ0/XtzuP72Du4mWULKseIvI67TqdGzo5RmxfsxRsJTIDK2Hadu2ttLBYgYFEEiFm+Tqjy6GU3zNWCJGslWRuItRp2tpJBs4syGDmDI8Y0AflSpoHhKh80G/IKEulB56Pvw8/devkkm+CDrmRWb5qhbKgMo1dmFW5Hd6+weHzkutt3rELPfsPFpbJi/bLkysHmBGn024FVjSwnW3brr0uh/bu0h51q1fxHyN6zgwM8dnpwfd5yOjxWLh8ldVRlOtslapVpSJaNqoPfjYbwda93MXLOv2cwRcRjw0HilpeuM+hreuFe9g6qBwkLRAEFogSJbLCTyWlAQNvbBkACLwNFaefpf9S8s8LxpRLmFrg/B+XwCzlud8vCAmamLlkj1SkSJEU6bIGtaoJ+7X5ZcHY789N2UPJvmf2ADIjvXrDFjBLbARLwFkKrsFOAICZEDq90aNFU9hcq1Uq5581M8v+M+tUukQx5Pwuq9KbvmPPftMSXWMAwEz2iqRLm1c4ZwbNmMYXzZzskKF2FQBgr3/h/HkUIq1DR45j7aatQjb4ft07oWaVgF5cM1bm3N9/h24dWiNlsmQ4/utpDBszERcuXXZ6HuOHDVS+pGuwGwDoM3CY05dQ/mE9vnuz/1p0XE6dOYvrN24p7wK/ROvJrzhQpMrAn5M3olmDukiYIB72HTyifOm9deeu0/lZksvS3OAGK1D4LrZoVE+5T2+DpJZ1m7d1u+LCnXMwSzhmcH+QNCmwyJAjL/79943P7OHO+fgZwzLnQ8eOKxmgUsUKgwEAV1i9YRPmLFiqBDHSpf0cLRvWQ8F8uW1te/rsb9i0fReOnTyFu/cfKJ+X/N1ImCA+Pvs0BUoUKaSQt7EqygoMkDH4wyAuwXd9+vgRSBg/vnAqFSR+GjwCtz9wspQrWVzhPjEDlSfadO3lf9mMX8U4nwHH2QuW4Nr1v3Hz1h38ffMmqF6ULOknSJ40qfLv/LlzgZUWVuDzadi6A0haSvyQIzvIoyFyWF2t9cuS5Viycq1yJvKdtG3eGAxki8DA6f5DRxRHnfs/9vPDkyd+SjsTA5gpUyRX2lVY8cG13AVbsjZu3a4Q//E8DAwkT5ZUWbt0iSJOARYGskdNmILd+w7h3ft3KJQvt8IhYyQn1M7B94KB530HD+POvXt44vdUaZ9idQh5PUhEynelUrlSYPWCK+hb2FjCX7tqJVQqW8rlnE69+oO/IwT/1k4ZPSxYKnzcfS5yvLQAfx9ixHAmmpaWcc8CMgDgnr3Ef7CfPbfdQ+uF7eQS4dwCZj2XdlQAzMppKetEeSc92A/LvlgjjJkdVwEAI0O+6NGJMl4cJ8rWGfuStfVEKgBtu/XGhi3bnbZkBpuZbD0OHj0OnsMIY0+kWQCgWsVyGNDLUQKMagBFy1d1WpOO/ZzJY/1/TueA6gN6MBtzbNdmB/4BMxKvVo0boF2Lxv7T7QYARD3PrMhgZYY74D3yXvWgYsGOtcscfnb0xClFocCIof16oWKZku5s6ZOxPfoPVgJsJM4igZYvwOxfq8493G6/cecsDP5NHzcS7Nn2FAxedejRV2kvYZuJhLSAtIC0gLSAtEBIsADJPhlYixgxQkg4Tqg9gwwABPLRsa+TUef3798HciU5XVrAngUCEwCYv3g5+g0d6bQRexlF5ZFla9TDb+cvOoxPny6t0kupwSwAwOwRpcqskDVfUadSTrN+R7LsFynn7FSLAgBmAQyRs84sUvMOzhre+zevcch4mwUAzEqL2VbALI8eRiZn9s+yfUgPM8dLtL8xIGM3AGAWIGH2m6WtdrJ3zFZmyeOsf20MSmj3lvH7/E6tHp3btEDT+rWtXhOfX6fKxuxfFitZx9ZNGvhsP/6t6D1wmKJ24StQu3ze5LHgv90Fn2mBUpWUTPeC6ZMQKVLgqwncPUNYHv/o8RN89NFHtmRJw7Id5L1JC0gLSAt4agEpDeip5QLmyQBAIGwoJf8CYTw51WMLBCYAQKI7Et4ZISJ245heA4Zi8QqV6VgDy17PHgwgkTILAHRr3wqN6liTA4rIk8x69XmGbPmLKeWSeogCALxerHw1J1Z9Orbsm9fr2pvxIhjtInLARdJM2tnMWOC1dc0UFNo0bQhqcxshyrb37NQOVBjQYDcA4Iqhnrb5PntWFC9cAKWKFzHVfGdLQqkqzs778J/7CEnpvsqRz4kMb9qY4bZLsz3+pbExkZrh1A63UmuwsZStIWbBOFuTbQxiBQB71PUcFjamgTJlZ3+/gOXzZkgn1Y7B3BjDPnmWyvfo2FYpr5eQFpAWkBaQFvDMAlTBiRnTdXuMZyuHj1kyABCI58y+fyNJViCWk1OlBWxZIDABgI69+mHNhoAeb26YKGECHNwaIPelP4TmFBkPpneMzQIAlAGkbrQr+D19BlYAGEG9efaQi1C4bBWlJ1MPswCAmZNlXF/UWsBezy2rFjvsIwoAuNIAp4wa1zbizIGdCrkTe+LzlijndF0jmGKfK52Gq3/9jW279gh15ZfMnqrwN2iwGwDg2rSliA9CfyCes0q5MqBqg7EqwKzKggRnJDrj5+NfN27g6rXrytl37XNmnhaRfNn6RfDyII2EjORpJFELClCJgy0Bvvw7YrfCgpn/1p174veLf2DZ3OlgG4eEPQuQvf+MC+Z4fs7x3V+/ZbvCpTFzwijk+yGnvcUNo6jaQS4TCWkBaQFpgfBsAaWSKk5sh1bJ8GwPd+9dBgDctdiH8fzy7Of3VJb+e2g/Oc1zCwQmANCsfVds3+3IbkxWbJawizBr/iIMGjXO6RIz6GSgJ8wCAJStonyVK/D3iGXhRowd8jNKFissnFq6Wh2cv3jJ4RpJntYumus0nk5NzsKlnMrOqT+/cMYk//F5SpTzJ7DSfkgSpSE/9XRYU6Sf7IrJXuulNh5Mk2c0s12RAnkVp99Koo9Z+l+mOerM2w0A8EwXL11BnWatQdJEK5AAa8rooQ565zv37Afl4oxgCwMJBEl05QqVy5XG4L49rLYOkutsdWHLi93WFW8dis+Y5IAkCfQVUqdKiYG9u5tKLv719w1QGpRncKVp76vzhfZ1GQBgGxHfeRLZWSEwAQDK+E0YPtBqC3ldWkBaQFogzFtASgN6/ohlAMAD2719+w4PHz2Szr8HtpNTAm+BwAQASOxFp1QPkVaxdt2sAoAtABoDNp3IklVqOd2YlRSVNoEOOhmU9ejfswtqVBJLy4mcdZEjrK1nRhyo9e1rjp/xBsYM6Y9SxRz720XEeVRN2LNRLOkkqkDQ29uM2M/OW0K26E0rFjqxibsTAOA+rACYMns+lq1aa6lVb6yK2H/4KOo1b2vnuE5jmMWkAoC+FcOjhbw4ie0oVDkg90NQgvKAJIOkXKAvQSUOVsuk+zy1wiz+x5UruPLnNf82Ga1yw5dnCOtrU/Gifst2Lm+T3CietAAwUEP5Tl+oVIT15yLvT1pAWiBsWoBVirFjxQqbN+fDu5IBAA+M+/TpM7x4+dKDmXKKtEDgLRCYAEDfQcOxYNlKh0PQATt3eLfwYNRDplSUEfoWgMAGAKrWb4oTv55x2MIVEZuIM4DyhZSdEoHVAqwaMKJZgzqKlNhPQ0YKs3Zamb5+HrXFqTGuR+RIkcCMvgjUlae+vB766oMXL14ic+5Cbr0U7HujakPtapWEpcDuBgC0zUloevT4KezYu19pE2H1hAj6/n5KU5au6mxbVzdEJ5TtHWTaN0oKumUIHwzWAjw71y1XZLiCErR/6849nN6voDqDUdc8qPYNi/uMnDBF0Vo3g6cVAGyjIeeIp+0DYdHW8p6kBaQFwrcF2AoQO3asEJVMCA1PRAYA3HxKLPVj6f9///3n5kw5XFrAOxYITADArKSfkm2int9aTVrh8LETDgc39rwHpgWAC+v1iLWNjFJ52s/NZAzJIs9eZzNUqNUAZ34773CZOtzrl85Hvh/LO7UImLHwa0zxxn2McoHa9ZqNW+LI8ZMOw42tBaKKBjqf1P8mokSJoki68R9K3+TI9q3LF8nTAIBx0UXLV6P3wKFOe7EygxUaBD8PM+Us4DSGihIF8qgkZ+QNiBUzpvIPddQpUxdUOHDkGA4eOQZyFbC8nS0JdKDIjv9JooRIkSwZcuXIhry5vleOxOAYg2QDe3cD1RWCA8PHTcLU2fODdGsGk/p27Rike4blzX6/8AfYLmQGTystKFVJaVU7Ch1h2b7y3qQFpAWkBfQWoDRgvLhxESHCx9IwNi0gAwA2DcVhLP2nXNfbt2/dmCWHSgt41wKBCQD8evYcKtUJ0IzXTkYdeUq36WFGUGd0YAMbABg3ZQbGTZ3pZKQtKxeBwQY9Ovb8CWs2bnEaO3XMMBTKl8fU0Cyb7dp3gNN1MqQfP3Xa6edmsoibd+xCq07OPevlS5UAM+N6mFVGsHy3RaN6/kO79xuIZavXO8xlVcHeTav9eRbceYO8FQDgniLVATrLsyaO9j+SaD+2OTCLzvsIapBQb97iZZgxbyGe+PnZ2p7Br1pVKqJw/jwoULqSwj9BHorgAjO93foOwLsgkJdlsI3Pk1kUCe9YgER/mXIVNF3M0wqANl17YdxQ588x75xarhIaLfD02XPcf/DA6W9laLwXeWZpgcBYIHq0aIgVK2ZglghXc2UAwI3HLUv/3TCWHOozCwQmAMBD5S5eVsj8Tqe0RJGCSmb00NETilMuIqEz9q8GNgBw/cZNlKhYw6n/nKXuPBPL3f+89pfi0O05cMjJruyF37d5DaJGiWJqc5IN5ipSCvyyZAVXLPB0LnMXLyNch6z3DWpVw2efplR4FibOmA2W+OvBdovNKxaChHoa1m/ZhnbdnFnn6WgP6dcTiRIk8B/L50HCvsiRIyFt6tTCTKDdAAAZ6Cnx+O7de0Xur2iBfA7rnTpzDvVbtAOlCvVoULs6KNOogaXOLHk2goEiyp3F0sn0MDPK1gL27LEX3dv9/0tWrsHwcZNtO/5m74IraUer98db11l5Q9JOo/29tT7XIYHl0tlT/fk8vLl2eF7LrDJGs4knFQD8LCEhK6tTJKQFNAvwMyJa1CgYNaifNIq0QLi2wP/+9z9FFcDb3yvCqlFlAMDmk6UD8eSJnyz9t2kvOcx3FghsAGDGvAUYMtqROd7uaUXSeIENAHDvaXN+wbCxE+0ew2Fcx1bN0LyhebmtNtisfF+/GCUR1y+Zr5SJm4GBEVYteAKW79avVc1pKvvo2U/vLuZMGoPcOXM4TLMTAGAlU/YCJZy2o2Oe5rNUisyiWbDEqNBAx6RQ2cogkZ272LR8gRIICCz4O9Glz884euJUYJfynz974hjkyeVoW68tbnOhK9f+QsOW7cH78zaSfJIYK3+Z6UQi6e19wuN6vggAUEbwid9TsNpIQlqAFli3eRvad++DMiWKygCAfCWkBQBQFYDf39gSIOHaAjIAYOMNeffuHR49lqX/NkwlhwSBBcjaziy+EZS1I8GcHZSqUhsXLl22M9RhzOJZU8CyeT28EQDgepXrNgazzu6AziOdSDu4+td1FClX1eXQFfNmIHOmryyXK16xhqVEn3ER2o32E8GsNcPqICQxJJmhHnYCAH/fuKmUuruLL9J+jhXzZzpF2Ddt24nWXRwlE+2s7Uru0c58jqFzXK1BM2FVi901ROMYDOnarhVqVq4QmGUCPZdtDI3bdHL7d8PVxqyWWTZvuoOkY6APKhfwt4AvAgAjxk9GlfJlgpycUj7WkGkBfictUq4K/J4+kwGAkPmI5KmCyQKsHo2pqzwMpmOE+G1lAMDGI3r27LlPyzBtHEEOkRZwsICICX/fptVgVs8O6DR17t1fIUezA5bZ9+naUfmiYYRZQMITqSs7WXpt/1zfZVOyHmSVtwsRKR/nklTr555dhfcnWpvZbkoqHjx63NbWDWvXQPcOrV2OZfCjWfsuSom/XYgCMmwnYFuBHqwSYLWAHpRuJE+BXdBGaxfNFZJFco0de/ahXfe+YP+zXZDnIKnNd1a05r0HD1ClXlNQTtFXqF+zqtLKwPLC4MKbN2/QuffPTs/Vk/N8/NFHmDlxNNj7L+EbC/giANC8Q1dMHuVMyumbO5CrhmQL3L5zV5FfZYUQISsAQvLTkmcLagvwb3XcuHGChYMoqO81MPvJAICF9SjNxNL/90FAxhSYBynnhi8LkJ2dLO0aihcuiAnDB7pthJXrNmLQyLFKaakZypYsjt6d2yFO7NimY36sXBOsBNBAtnoqC+j7v+0ejr3PnXr3d5nRpTNNp9pdkECQRIJGfP1Veqz8xVGuz87a0+cuwNAx5u0UdG5HDvwJ2b/9xs5yuP/wIeYuXAo+l3v3H5jOoYZ757YtQEZ+I/YfPqp8OdRDJPHGzBEZ73fu2w9yG7hCxTIl0bppQyRPmsTlOOqUU2mCHAhmMoJcgCV6g/v2cEncaGUwkrGWr9nAo9YJq7WN1wvm/QFjhw5wyTPh7pqejDcjzHRnrSE/9QT5GSR8ZwFvBwBYhdipVz+MHtzfd4eWK4cKC1DNpkHL9g48JzIAECoenTxkEFogUqRIiBsntiS3dWFzGQBwYRw6/SyzYvZFQlogpFmAjtbL16+Q4YsvQAclMCAR3983b4EOHHu6UyRPihRJkyqEdiyFtgIDCItXrsa///yL/330kaLznizJJ1bTXF7nma7/fQN//nUd796+w6cpUyBFsiRImSK5x5FdBvS+L1RS6JzOmzoerCpwF+QHuf73TaUU/dpf1xExYkR8liolPk2eTJGb8xRUJ7j/4CEe+/kp0qOUA0yUIL5CIJg5YwaXy7Iy4fiH6g4qKZCFJEMPAAAgAElEQVTV3hVYCXDj1i08euynKJ1Q5pROOoM+JIqzcvxFazOQ8+DRI+XsDDYwaJEwYXx8mjy5smZg0W/oSMxfvDywy9ie/2XaNJgzeaxbFSe2F3djIKs7WA3gyd8lI4GjG9vKoW5YgJ8JGb/PbzrDXRUAyp+eOHUafH7BDZJSsirSbrVZcJ83JOxPjpsm9WoF6iiUMGUAkIo2RpAol4FmCWkBaYEAC/A7R4wY0aVJTCwgAwAuXo3nL17i+fPnkvhP/vpIC4QhC1BLe+mqtU53ZJTnC0O3HOZuZevOPWjRMejZ0On0zBg3EuRCCE4cOnoctZu6bikxnq9Igbxul5CzteKvGzeVwBad2mRJkyiBQQahYntRbomBOe7FIBr//eLlK6RIxn2SKMEnVhT5CmxhUva9dQt37t5H/HjxlEAj99WrdbizP+/nqxz5TKdQdpEqH3YxZ+ESZPk6k2XgT1uPrTE3bt4GuT7oOLJaJmrUqGClU45s39rd1mEckyFzFy1VlEMa162JRnVqCtfhe8JqsD8uXwGVkxjsS/9FOrCNzB2cv3gJl69eA8vdU6VMgdSpUiJN6s/cWcJ07J/XristS9dv3MBdVlr99x+S871OygBzMvyQI3uglTEYVCVx4+KVaxAjWjSsXzrf6TwnT5/Fhi3bcevOHbDK44u0aZTnw4oxSqiyHezEr2eUdZatXmd6PzIA4JXXQi4SxixAIkCqAkSKGDGM3Zl3bkcGAEzs+ObNWzx6/FiW/nvnPZOrSAuEGAts27UX7Kc1gmRv/Xp0DjHnlAcRW4DO1Q9FS7tsW/Gl7VgRM23McHyfPasvt7Fcm0EsBrPsIFOG9Fg0a7IteSQqQCxcvgrLVq3DZ5+mQKVypZXKE/7ebNq+079dhE5Stw6tkT6dZ9UcdPB27z+InXv3+xMcsjWhesVySJwoITZs3Y7RE6cpgQe20hTMlwcF8uRCvh9y2rll0zGsVtq9/wB27NmPfQePKPw+rJJp37IJcmbPhpOnz2DM5On47fxFxQnLlSM78ufJhUJ5c+OTxIls7e3tAEDHXv0wckBfy73JCj9+6gzQwaVaQM0qFRSn+eWrVzh45BgGDB/j8HvDFqL+Pbso61IdRq00OAMGEFyhW/tWDgEAPqMtO3ZjzYbNoLyoCPlz50LD2tWR00WV1c69B7B6wyZs3LpDuAb5Xpjp5rvnLnjG5avXKVVD7J0vXqiAosjC4BLvXR8UZqCPcouugjRHjp9UWrUuXfkTLMt3BSNZLavseg0YorD4izD85z4YO3m6V9Q/tqxcpLzfEtIC4dEClEzm73hwcviEVLvLAIDgybD81e/pU7x69TqkPjd5LmkBaQEPLcDMT9N26pdePWpXq4S+XTt6uKqcFlQWmDJrHsiIHpwgkR4dp6oVnNU4gvJcdtog6LSuWzzXMovONo2ufQdg++69yi2wbYQqDXowU06+Dz1nRLmSJdCjYxuX0pn6NZhJZj+70VE0OpWcwwxp/ZbtlLYkDZTqHDO4v23FE/3esxcswcARjmSYbKeZPWmsA18J769p+y5gpYUezerXQac2zS0fsbcDAFTYGD/MnOOFwZT2Pfr6K5O0atwA7Vo0djonOUYatuqA3y/8oVyjEzxhxCCHcXZUJ2gD2oJgprtRm474LGUKZPjyCyXzbxYE4HgRfwurMBq17qiU6zILzjMwM24GltN3advS8jloA6hS0nvgMP++eQaayIWhB7lhyBGjBzPr/Xt0UUhiXWHSjDkYNXGq6RB9AIDcLvVatHXgzDFOPL1/h9Oezdp39f/dNI6XFQC2XwU5MJxZgI5/7Nixgp2/JySaXQYABE+FkWIS/zEQICEtIC0Q+ixAfgQ6D4+ePFEOny7N54gXJzbevnuHVes3KWWlRjDrIjW2Q/azZplsjkIlHQiwgvPELIPu2q5lsGUXSDb3bd6ipnwAlENaMX+GZQaQkqDN2nXxzziSu2Lj0vnCMmhmaDv1ciSjy5j+SyyZM9WSm2P/oSMKwSdVNPRgVnj+1PHCRzn7l8WgOogRZk6uaBGzoAPHblu9ROE6MYJZ8EKlK4M21oMyoeOGDnDJceLNAABbIlhGTslPs3srU72uP2kqn/mv+82dZ5Jz1mjYQiHPNJMmvfznVVDq1AxaAIAVFBNnzFZUMtheoIEBCRLVMeAgwi/TJvhX0LDqoP/QkWjbvLFDxp2OcsPWHcC1RBgzpD9KFSti+etvVJb5Kv0XWLNwjtM8M2nUH4sWUp63FcrWqKdUjYjADDwz8XwvKHerBWBEYwvly4OpY4Y5XZIBAKsnIK9LC4gtwFaAeHHjIkKEj6WJdBaQAQDD68AvmPyywJ45CWkBaYHQZwGWZJaoJO5PdXU3W1ctUfpMJUKuBVhm3LJTd4cDfps5E+iUkaSPPbx02PYcOIQdu/fhliDQ4+27Y2892dmjRI7s7aVtrcfMKUvpRZg7ZZxluTSJP8tWr+cgdUt5TZHkp7ZHxTqNcPrsbw5b0hmjU2aGA0eOoW6zNsLL7I/m8zND/lIVhVKPdapVRp+uHVzaie9DmWp1cfWv607jrOabZXYTJUiADcvmm1ZVeJMEkFlpqqkUyCMmeq1av6nSJ66Bvwsr5s1waRNWcpSqUhsJ2dqxeolwbL4fyyv8ASK0b9EEP3yfXWnRmDJ6qDBQxHL+Jm07CeenS5MaG5ctUIIWbbv1VrgpSDpqBPfnOURIGD8+dq5f7jKzN2T0BKW8X49BfbqjSvkywjWpKnL2d+dy/qH9eoFKKK4wZtJ0TJguVpLh3xX+fRk0apyikuIKIwb0AatqjJABAFsfh3KQtIDQAtGjRUMsL/LWhAUzywCA4Sk+f/7CpXxVWHjo8h6kBcKyBZh1ylnYPZkzWf4fOt4IloMz66ihZ8e2Sh+vGZhpW7d5KyjX6Euwx37WxFGWZfa+OMOCZSsVOUcj7Mj9sbS+Qu2GuHL1mv90kvsd3LbeZTafjg4dHiMWTJ8oJJm7e+8+SlapLazcIJcCM8Ku4EpukyXsLGU3A/vn2Zsuwq51y10qdTAZ8F1BZ2eMa+XOmQNzJjm2E2h7eLMCoM/AYejYurmQdJGl9sy062FX0pStNNPn/oITe7YKbVO9YXMc+6AkYhxACVZyRYgy1fqxroIIDPpMnTUPP/fqClYtmIHtWmzbEoFtESWKFBReo0wu5XL1YJDu8I4Npvvx94i/T0aQQJEVMa5UXZasXIOePw8RnoUBgFkTx6BExRqoVqkcsn2TWclG3rl3X7Hj5u27/KvSTu3bpiimGCEDAL749JRrhhcLsAqAXAARI0YIL7dseZ8yAKAzEYn/KIHFKgAJaQFpgdBrAZYos1TZCiT5Yj8py08lQrYFmM3PW6Kc/yEXz5qilDDbwa9nz6Ft196mGU07a1iNIXHYrAmjwH7foASd92IVHOXh7Paqi5yrYoXyY+II1+SCLNuuWLuh021S/nNY/95OPzdmqfUDendpj7rVq7g0GVt28uievX4wnbMNS+cjpUByc/ma9ej2k7h3XstCWz0rOthmPe0dWzVD84Z1nZbwZgCAGXIjF4O2IeXlho2d6LT/oe3rwQy5K/C7TvYCJXD51CHhMGOwzThoxfyZlqoErpxWOtM9OrQBK2hcYeL02Rg9aZpwCNUIurZr5XSNlQVFylV1at/I/f13ipSnGcgtwsCICG2aNkSbZo1M5zLIxGCTCJ+mSA5WKrFXn4EjERhAYCWH6PeH42UAwOo3VV6XFnBtARICUtr4o48+kqYCIAMAH14D9vuTeOb163/kiyEtIC0QBiwwb/EyzJy30MnpI6ETnYVCefOgXs0qyh8EiZBvgV+WLMdPQ0YqB7Uq3RbdDYnd+gwabisw5Kk1gkMhgFlaZms1MBs+fvhAS14CUfaYa+gJ3lzZ4du8RfD02XOHIaIM6/7DR1GveVvTpcx68I0T2Odu1jutZ7PXzzNrHeAYZrFJSGcFswoLzuNnyZEdG53aP7wVAKBCAcvYB/RyVi1RnpVJoFNE4Ci6Tz6XYT/3BlsajHAVABCRB4rWd0VSadaLb1zHlWNNyTxWnRjB96R99z4K278eVuSBrghGzYJb2vquzsn3pGiBfCDPjKeQAQBPLSfnSQsEWICEgNGiRpUmkQGAgHeAfYIk/pOQFpAWCFsWYBkvS5DfvnuraItLhz90Pl8y1K9Yu0FxuvZsWOnxc6T0Fp0DX8JO+b239tdnub/JlBHL5zmX5ov2YmZZxLQ+YfhAFC8sLqvWr0Mys1NnzjktbeyxbtW5JzZv3ym83ahRouDsoV22TNGlz8+K7JoILCFnabeeh8Eq8EBZvbIli1vuTTLRKvWamI4T9Yd7iwOAQRoSJtL5FIEBMQbGRCChqZXDyTaOogXzIcOX6ZyWqNeiHUjaKEK1iuVMgxL68WTGJ4+CCNS6XzTTWs1j5579aNJOLM9KboSTe8VSetyTrSNsV9FUJFhJweCIGVwFAMyCDdpargIAHLNn4yqXxJFWL6IMAFhZSF6XFrC2QMSIERE/XlzLALn1SqF/hKwAABS2fzoJ//77b+h/ovIOpAWkBaQFwqAFKD/3x+U/lZJflv4GBufOX0D9Fu2Vli9foWn92ujcpoWvlvdfV3OySIC4asEsWzwElPzLmq+o8Gx6hnZXh6ecHMkW9aDT2bltC/+Msqsees6z26/OsTPnL8TgUWKlAF43qnhQOo/yb2ZYt2Qe0qdLa/l86Dxmzl3IdFzWb77GktmOEnDeCgCw9J02TZUyhXB/kayhfiDfie4d2oBtHSKQL4VBE1HPeWgIAPCezFoYtPtlAGXomAmK+osV0aurAMDnqT7FllWLTd8DqwCA1TmtXkQZALCykLwuLWDPAgwYU3KUEoHhGTIA8P9ldM9fvMSzZ8/C83sg711aQFpAWiDEWoBB2i+z51H4WfZtWg322wcW5BQgK72IHT6wa2vz6XiRUZ9cE77AmzdvlF7nJ35PsXrhbFNH0bg3VQOoHiAC2dnZH28FVlGwmoKgE8xefsoB6rF15x606NjNdKnK5UpjcN8eVlsp1zdu3YE2XXuZjiVLO7PxGtjf7irA445DJmp30B/EuJa3AgCsnmBFhhms5Pq0eXwuHVo1dZDZszJ6WAkAaPfJ/nq+p67gKgBAqUgzxQSuKQMAVm+UvC4tEDIsQMc/Xry4iBQxYsg4UDCdItwHAEj89+jxY7x//z6YHoHcVlpAWiCkWMDvORDbmYA5UMfzxZqBOlAonKxlkj/+6CNcPHHAa3dATfTGbTrh+KnTXlvTuBCdr9mTRtvKzLt7iOHjJmHm/EWYN2Ucvsuaxfb0+YuXg/3ZIqxbPA/pv7DOjJMxfee+A+jarqWpHjt5OPoPHWV6rtZNGtgm4GQ5Op1SM+T6LhvmTVUrBKwccPa8H9y2zra98pesAErnmWH3+hVIniyp/2Wr/WdOGIV8P+S03L9dtz4upRW5QI1GLXD0xCnLtTiAJHgM1FCX3gphLQDg6n5JGrh11x5s27UXh44eFw6VAQCrN0ZelxYIPRaIGjWKx22EoecuXZ803AcA/J4+BcmhJKQFpAXCrwUePAaOngUYBywlrpZ12zgvXgGnLwBnLwFNXZOcu712eJtAUi+SwFl9CffELm/fvlXI1NZvMe8l9mRd/ZyknyTG3CnjlPN7C5eu/KlouQ8f0BdlSojL+c32cqVHTieazrQVqJeeLs3nLqsbWHrtSoKxU+vmaNagjtVWynUz5QFtsv7doLRa4bLmv3R01um020XpanVw/uIl0+HsZWdPuwZvBAB+O38Rh44dR6M6rttdzMgcXd1bg9rVFQZ+VwjrAYC/b9zE+i3bcerMWaVyhdUobBNgS40IVp89sgLA7m+THCctEPwWYBVAnDixnQhcg/9kQXeCcB0A+PfNGzx+/ERm/4PufZM7SQsEqwUePwV+vwxcvUnuD+DtW+DeI+DtB+XPzF8CpfK5d8TX/wJn/wCuXAfevAXevQcePQFefRAUiR8HaFbVvTXDy+hXr15h1i+L0bJxfZe3rBGx5c+dCzPGizPXgbUZycrMvvwHdm3OZ5/1lNFDQTIxb4AO8clfz6B+rWpuL+eqn3j04P4oXbyI22uKJjCD7SqwQieUzqgdsFWD7Q5mYJvFb0f2KJcPHj2OOk3NGf6ZAd+ycpGdbZUxVln2kQN/UiTeNJBUOFPOAqbr8x3mu+wKcxYuQeaMXyHL1xktz+nJu0vyv0kjxbr13JAKASRSFKFqhbIY2Nu8tUOb4w0SwB179oFylWZwp5WDa2zesQuLV6zB1Wt/KbJ+bB3RQMJAEiOKQB6G7WuWmp5DBgAsX1M5QFogRFkgUqRIiBsn/MoChtsAAHtK2R/4zz+S+C9E/UbKw0gLBIEFGABYuN55o2++BEq6GQDQVnn2Api+HHj12nFdGQAwf6DLVq9D936DFGeI0nVkhRfhzG/nUaFWAxTMlxvTxgz32RtCVnyy4/sSItZ4X+4nWrt209ampc4tGtVDh5ZNvXIkPU+AaEF3CB2ZsS1QupLLc2nOIMu4eY9msMrmGue5shfHGgkIvVEBQE15KhXYhVW1hWgdV79PYa0CYM3GLRg/dSZYHUKCTjr/Rm4OVwEAq3dGBgDsvqlynLRAyLAAqwBixYoZbmUBw20AgBF6P7+nigKAhLSAtED4s8CC9cC1m473HZgAAFfaewLYZ2ghlQEA83eLJbede/dXBnyZNg3YG504UUKnCef/uITSVesgW5bMWDxrik9fVpKFNW7T0Unj3pubsuyd5e/BhQ49+mLtpq3C7b/NnAlL50zzytGsnNJWjRugXYvGtvZiCT5L8c2QInky7FqnSuJZVQu4ywHA4BODUGYwKid4IwDQqlMPTBgxyJZttEFsy+j200BcvHTF9rzp40agQJ4fnMaHlQAAq0EGjxrn38LRv2cX1KhUXmifcVNmYNzUmcJrMgBg+5WSA6UFQo0FKAvIKoCPP/441JzZWwcNlwEAmf331usj15EWCL0W2LwfOPGb4/kzfxE4DoDfLgOrdziuGS820Nz9Ku3Qa1g3Ts4v2/zSrYH6vAwCGNnkNbbzNKk/w+YVC93YwbOhzBI2aNke128YIkSeLSecVapYEUuCN+PE7v0GKmSCXdq2DNRJhoyegBnzFpiuce7wbq/0RrKMfcDwMab71KtRFb06mxP76SceO/krqjc0D5roddqtSvCjRo2KswfNJQKNB2brgSu1CJaG66X6AhsAuHn7DhYtW4VObTwLEk2ZPQ8jxk229Y5Q8YHKD0aE9gAAKzy79xuM7bv3+t8aiTIXzphkapexk6dj/LRZMgBg682Rg6QFwoYF2J5HWcDwhnAZAHjx8iWePpWyf+HtZZf3Ky2gt8DWA8Cxc94NAFz4E1hh4JKLGwtoYa/NOdw9IGb1md3Xg2W544cPQsG8AVlJsvVnyVMECeLHw+HtG4LETn5Pn6FBq/Y4fdYQJfLi7qlTpcTA3t0dCOREyz/x81MCEiSGmz9tgluM/6L1Zv+yGANHjjW9E2NPu6e3zH5rZrLNULlcKQzu29PW8pQcZEuBGcqVLIERAwKuZ81XFHyGZnCnd5z9/AwqmMEYMAlsAID3Gi1qFBTKl8d0z+cvXoBBEVH2npMYvBoyejwoxWiFrauWgO+iHqE5AMBgTc1GLXHvwQOHe6IkpyvCTPb/sw1ABFkBYPUWyevSAqHTAsz+x4sbFxEihK8qgHAXAKCO9MNHjxU9aQlpAWmB8GsBGQAI3mdvxereuU0LpVdXg5aFdcdx88YdWhHZeWMPVgM0a1hHaYPQg9lLlurv2ntAcUCH/NQTlcqWCvSWv549h0p1zEvv3WXJ1x+IpfqsoChRpCAePHyE7wsHkKwZD57zu2yY/0G6z+qmXGVnOZeBBAYUNDTv0FWRdTODUbrPbNztO3eRp0Q503W+yZQRy+c5EscFNgDQd/AItG/RBHFix3JplvI1G2DVArHDqk1kCTwlG11VMCyYPtGJnDI0BwDMZBuNlRpG47oiLZQBAKvfUHldWiD0WiBG9OiIGdPLGtAh3BzhLgDw/MVLPHsms/8h/L2Ux5MW8LkFZADA5yZ2uUHLTt2xZcdul2PI0E3SPELrW7f6Eu+Luxo9aRomTp/ti6Ud1owdK6biiLEkcePWHQ5Z5+YN66Jjq2ZeO0O+H8uDpeZm6Nu1I2pXc026Z5xLx79KvSZKmTXbNYgWHbuZZqF5vyf2iLkIjGuTnJEkjSJEjx5NqQzRk0juOXAIDVt1ML0/9tcXL2TO1K9N3HfwCOq3NG9TMAYeOO+ff//FVznM2URnTRyNvLm+Nz0b73XskJ8tnzWf4ZpFc2zpWQ8fNwlTZ88Xrsm9ShYr7HCN98x7F6F6pXL4uWdXy/O5cqityvG1xXfuPYAmbTuZ7mUMCC5cvgp9Bg4Tjuc7wioiM7g6LyskWClhBkkCaPk6yAHSAiHWAh999JFSBRAxYoQQe0ZvHyxcBQCY9X/0+Amo+ywhLRAaLfDPG1W+Lkqk4D89de4jRwJCa9XUtoPA0bOOdgwsCaCoBUCSADq/q1bZf/2M77NnxeRRQ0A5sE69+qNP1w6oU61ykP8CrFy3EV36WDtlvjjYj0ULYdzQAV5detjYiZg25xfTNelM01HV69u7OsDvF/5QHO4v0n6OOZMD2gusHPEda5fh0xTJLe+tWIXquHL1mnAcSd1I7mZE3hLlcOvOXeEcVpewysQK5EogZ4IIosADxwUmAPDy5SsMGDEGg/p0tzqaIk9Ys3IFJ+fdbOKy1etBHgkjGLChQ65HaA0AtO7SE5u2ifkd1iycg6/Sf2FqV/ImkD9BhJAcAPCET8Ty5ZIDpAXCmQWiRYuKWDFjguoA4QHhKgDw7NlzsG9OQlrAzAL3HwN/3wYe+qka8dSHjxcLSBQfiBRRPCt2TCBOTPE1asFTH/7hE+DNO4BtpAnjAimTAkmcyc6VRe4+BF5/0JDXr/rIDzj0qypT92nSgCu3HwDnrwCPeeZ3QJxYQKZ0QFKT9XkW6tY/fga8eQMkTQSkTQkkTuB8D7fuquc24u4D4NBpoG45x3unvN6la4Dfc4D6GiTA+za9+m8R/M/+FPjvPZD8EyDtpwCdZrvg/Zy7BDx9Djx7qQZH4sYG0qQEUnxivoooAJD5S6CUhQzg33eAS38Bz54DL14DieIByRKp+13525kDwG4A4M+/Aa5N8FkmjKe+I6lT2LWEOu7JM+CvW+o7R5VTvsd8J+LFAWJEFa8VI5qzzbnGH9eAl68BXo8SGXj/Xr1f/nfsGOq67oLOUYmKNdwi2GP5LYMAZavXQ64c2UHm8uDA4WMn0KRdZ9BJCypkypAeS2ZPRSSzDyAPD0JZvRKVaoLl6mZgEIBtB8bssHE8Ha4ufQfg/bt3WL1wNtJ+ntphSNX6TUF1BRF6dGiDBrVdk2TcuHkL+UtVFM4nod/6JfOEQYTla9YrrPgiWJV0a3NqNWkFPncRWKbfsnF9p0uBCQDsP3wUt+/cc2hnMHs+DEgxc8VnZBc9fx6CJSvXOAw/vnuLU7tBaA0AMAjFoJMIVi00rqokGKRisMoMvq4AcBXYyPVdNsyz2Upj9z2R46QFwpsFwlsVQLgJALx9y+y/7P0Pb7/Qdu+XjtLOI8DJ39UZ32UCiuQC7twHZq4MWCVxfOCLVI6rpk8DJDA4rNSE33sc+PUCkC0jUOwDn9m2Q8DRD9+D06YCCuVwdrxu3gWu3QKOnwOev3S+g1ql1QAAr205ADx+Ajx9ATDYoEeerEDebAE/ef0vsO2AGmB4/gp4YVjbOJ4z/7yhBkTIlm9cn9dJbkeSOzqbPAudRQYqGFjQo0Qe4NsMAT+hfTiezip5uoxrF/0ByJ7R9dOjA775gOqk0v4Fc6gBBP7/loPqGRLHA0rkBZIldl7L3QAA7bZpL3DznroWHfPcWQC+E3/dBnYcBlhBwH/r4SoA8OYtcOSMWomQIC5QuSgQNQqgryRg8KlITiBVMuu3mRKElCIkvvgMqFRUDVTMWKE+G4JtblkMSbBUyQOCJa9eq3b9/bIa1GDAiQEA4uI1YMNu9Xll/Qoontv6TMYRJJ8jCZ27YD90/HjxcOv2HZw9tMvd6V4bT0WC+i3bg73hvkbK5MmwYv4MhfnfF5i9YAkGjjBn6df2ZK9+i4Z1kTxpElBujwzrd+8/UAgS5yxciktX/lSGDujVFdUqOvfL37v/AKWq1lYq8Iz4+qv0WPmL6z726XMXgJKCIowfNlDhGzADnWRWb4iwbsk8pE+X1nQu7zN7gRLC67m//86h0kE/6MWLl8icu5DpulPHDDMl+KMyRuniRcAAhRWooMEqjrWL5zmR+JnNJSkg2zI0mEki1m7aGoeOGjRNP0yyS97oqsrErtwk24TYLmQGYwuAq88XvVSkcT1yQ7Xq3EMhVhSBbTmn9hkYXnUDV6zdgK59zat0Astd4qo9geopR3aI3/ELly47cYtYvVfyurRAeLVA1KhREDtWrHBRBRBuAgAy+x9ef52t75sO0qyVqlNM0AFrUyugtJ2BAWbeNeTNCuTROdbGHS5fB9bsAOhwp0wC1C4TMILZ9FGz1Uw9wXajxpVVJ9qI+4+AaYKEQ40PPFcMLtDpZSaWmLdWddb1KPw9kCMzwIw9HcN82dRqBmLtTuCsIwE7zO6N97Rkk/MZGQBgkISZ7wI5gOhRgX///75nrVKDAnpUKAKkTw2wSuDU70ChnAFnX7RBDTboQceTDrUIvM9lWwE6q3RoG5QPcFI5nudZrPs+xKw+s/t6uBMAYFBh9c6AwAZt3rgKEFlXFWLcU9vLLABA+yzbotopamRVKpDvnoZ5awIqAvgzOvN06kVgsGPOGuDew4CrbesEZPxPnQc26vjQvvocKOfY8us/ceF69RkRXRoAEQ2VLwyAzFkFfJkaqFhEfB6zn5KUjeRsgRmPW3sAACAASURBVAVLzOmABRfoGNZv0R7nzl/w2RHYH79i/kwHeTlfbOYqO+/Ofo3q1ES39q1MpzCLzmy6CCTRI5meGZj9ZxWAEXWrV0HvLu1dHpMVDhVrN8TFS1ecxlUuVxqD+5qrFFASjuSDRiT5JDHWLZ5r2nt/9vfzIEGfGVxVPdjt/+faq9ZvQufe/ZUgBoMZdkBuiTZdVV4NolPr5mjWoI7TVFftE3b796kAQSUIEewqejDAwUCCGfZtWg0+Dw2aTczG58mVQ2mnoUOvYf+hIwrZZpXyZVCtgTnPBrPszLYTJ0+fVapntP935aBz/N5Nq5FUd047z0o/xkoFo1/3TqhZJaBKhsohA4aPRZECeVGsUH53t5PjpQXCpQVY/h83bhxQjSisI1wEAN68eatk/9+zflVCWsBgAaOjlSENUF6XvGEp9C/rHCdVKa6Wqhtx7SawYH3AT+kg0VHSg440HWoNLMGvX178WMbOd64CKFMAuPNArVDQg47kFANHEcvhm1UD1u0CyhdWe/Y10Gnk+uQV0KNlDXFLw8Cpzmfk/T14AuT+1vEaHUg6knrQEa5eUq1CqFTM8RpbBiYYpKjpFLeo4cx3wPucsTwgiEI7sGLDiNmrgFsfsvW8Vq+cYyWA3QAAKzLmrHZcnc4znWgjeC5WChjvu1lV5/udows65fgaKJzTcczBU8CuowE/47NsUgWIKZCrZcDp3OWAsUkSAA10FdOsFuGz1qPQ98D3mR1/duQ0sP1DBQP3YSBMBJ7rxh3H4JZ4ZMBP/7j8JyrWaYRXrwJfPk+ivOljR4A9e8EFsvJTIYDcBL6AqC/bF/swmNGkbWecOmPQxHRjMxLCkRjOCgeOHEPHnj8p6gB6uMqmm5G6tW7SAG2bmysZ6NfnPXbu/TN27z/odEQzDgI6UPlKVgCz+Xpk+Tojxg4d4NKZ+3nYaMxdtNTUHJkzZlCCOyJQ6nD04P5WplSuHz912t9hpTqEnVYAfYbcrPqCWfDqDZubnsFV24U26c7deyhVtQ5oRzOI1AeMYxlIYUDFDF3btULjujX9L/N5laxSCzduGaLhugXI3VA4f158mjwZzvx2Hsz6sZKEMFMQ4DV+3pT7sTge+/kpUtJTxgxTiCf5WVChVkP/ShjRWbu0bYkm9Uw+UG08bd4XlVCM0ob6qflz51I4Dp488cPqjZvRq1M7MMglIS0gLWDfAlGiRFaCu2GdCyDMBwD+++8/MPv/4qWgltr++yBHhlELiLK2xvJzZuuHznA0APuzmxh4yJjxn7wooNSa2dwOdZ0Nt3m/WlKvh1bWbxw9Yxlw1/G7MlInVx1pEaYvd8wCcwwDDJWKqJlyI1ZvB34zJMZ+zAtkSe88dsQs52BBxrRAWZPq25Gz1SoIPVg2z0oAfeZcu04nm862HtV/dO6BNzrZHeqpGXQjWFq/XdcKaqzGsEMCyGc/fZna1qCH2Z7cj/vqIaoAmLsauKG716ZVndtIyGuwxsBllf874AdHri7lbJMNFfVsn+B7rMe4BWo7gAbR+6nP/nOc2X2yBYBBscY2SeKf+D1F6Wp1vFo2T5b5uZPHInEiE7IL8a+IV3/Kvy+DRo3zqKXB1UGs9Mq9ehMfFqNjvmbjFreWTpcmNYb81At0JO2Czn+nXv3AXnc9Jo0cgqIFHQk4zv9xCbWbtHZwIhPGj49xwwbYJifU7yFqeSiQ5wchp0TTdl2cgjvMlDNjbga/p88wasIULFim6xszGczMMYkLU6UMIPkgkSLtYtdRNEoUZs70leLImmWajfKPW1YuwuefOfa0sZR90Mix4L24ArPudDBF2WVWe/QaMFSRg3QFZuE7t20Bkjgawbm9Bw4zbUPQj2/RqB6okqGpQJBvgpUtdtCmaUO0adbIfyjbHtj+4ArkxBjcp4cSEGD7C+/VjOPC1TntnE8/ZvP2nWjV2Zrvge1Sw/r3QcG8hj8C7m4ox0sLhEMLkAuAVQCRjOWPYcwWYT4AIHv/w9gb6+Xb2XUEOGho+atQGEhvyO4On62WtuvRqmZACTt/zsw0M7EktiPSpQIqGzLd/Pnuo8CBU45rmfW8izLKpfMDX5sQGS/drBLU6UEeAPb3iyA6i8Z/YBw/YrZKKqeHWeCCY8idwPYAPUoXAL5OJz6LMYvNUex9/+7rgPFGp5gkf3XKitdjmwDbIvSgw6q1QNipADCWznMt9vw3MnF8z1wE1hmU7YwBAFZecMx5tW0a0aMB7QLk7v2PKwpOGatTOJitIBv2ON6nKFBAHgC2guhRs5Qjt8CYeQDVHTS46vPnPfBdtMKbN29Qp1kb095aq/murrOMeMb4kciY3qRXJDCLuzGXpGp0VrxRZeZOZtuNI9oayszv7AWLTWX7tEWYBS9VvAhYgu8pmL1evWEz1m/e5k/O269HZxTOl0ex49Zde8Cyai0DT4eZspDFChdAlMiCiJ/Ng9x/+BAkbCMvAKtSCAYBOrZuhpTJkuHoyVOYPHOuv0NH3oNyJUugYpkfFf4DEVhh0KXPAOzad8DmKQKG0ZY9OrYF//3LkuVI/0U6ZP1G96FnsWKaLI6lQ7FixkDZksVRME9uZM/6jcK7QN6MtRu3gM49s1qVypVGg1rVQI4JDWx1WLp6He7eM3xoW+xPcrz6NauiVtVKWL1hk8JJoNnVrjHYw16h9I9gNp+ONPkeWGLvDliVkC/X9xjWv7fimLNqoP/QUaaVLbQ3K0hErUQktew9cCgYuNSDwRIGG8r+WAwHjx7HqAlTwaCKOzCe0525HMuWir6DhoOcBSLQjt3at0a8uL7hDXH3vHK8tEBotEB4qAII8wEAlmnJ7H9o/PULmjPPWhHgsGs7irLO4xeoLPN60PEUscyfvqiWbrNE3Fimz/m7jwEHTjquxYw7M+9GiCoAmHFn5l2EVTtU8jY98mV3LtHXru8/Cew55jhe5GRyhKgCoE4ZIEUS8VmMWW6OKlMQyGRy9vV7gNOGluqc36g8BxrmrwWu6yo7M6YByppwbbEfnhURepCMkaSMhJ0KAON+nPdVGqCcyZ7uyADyPlgNwiBzfUH1tCgAQKLApgafS/TMSc5H510PZuzZzqKHMSAjet8+TwGUKuCsIED+CLNnqe3BDDkJvEg85iuwV2/88EHBnu2iZjrJ1VgO7CnKlCgKZv+DGzdv38Hxk78qGdzLV6+BbXQsLc7wRVpky/INyE/gTbAH+68bN3Hz1m38ffOWorKQPFlSpEiWRCEezPJ1Jp9UerDC4I9LV5Ry8Ru3buH23ftIEC+esm+ypEmQJnUql9wE3rQB16LM5cA+3TzuP6XDev7iHzh26jQePnyk3Bez4ilTJFPsR4c/W5bMDv3v3r6HkLYeqxF+Pfeb8pz/ffMW2b/NjLy5vrckWWTgZO2mLTh09AS+TJcGLK9n0CAkgNUZ23fvxW/nL+Lq9etInDChUklSsWxJsEJGQlpAWiDwFmAVQGCCzYE/gW9XCNMBANn779uXJyysPmkR8NgxyI8aJYHPDLLUExeqjPV6NKwAfGJSfcwsL9fVss36eaIAgJnTLaoACLYAgKACwFUAwMitQBu4OrsoAJDrG5VcUIORh4Dye3RQRWD5vr7MnmOo4KBVFNipABDxHuhVHYz7uhMA0ObyjMkFKgWiAICoL3/RRoASgnqIAgAiokVjtcvmfcCJD0oY+vXYYvH9N0C2DIA73DjM5JHB3ddgyV7Xdi3RsHYNX2/lcn0ybtdr3tapx93OoehcLJo5GREiRLAzXI4JgxZgAImtEBLSAtIC0gLSAsFrAVYB+EqBJ3jvTN09TAcAZPY/JLxiIfsMoqwoCQDpkOshagHoaa/F0H8ZEgTevq8SAOqz2BzAlgM6Y0bICoCACgCSDU41kBx6KkVHO1tVADx5Ckxc5PxMSHjIqgoRPAkAGNe5/xi4cl0lE2TLgx6U42traBdg+T/bAPTInx34wUDMKGrJIDkhWxQ0MGjFoJgZokVRAzJm6gz6eQuWrkDfwSOC9AOARHQkpAtOkPysQu2GoPSdXTB7R1I4b2fW7e4vxwW/BdjPT0nF7h1c958H/0nlCaQFpAWkBcK+BcI6F0CYDQC8e/dO6ZHivyWkBcwsQP11OoJ6GDXrec2YCaa+fCMDCaBoDzpxLMknaVqGz9V+a1EFgAwAAFYtAOQ2IMeBHtSpryqW6bZ86a0CACIlAy5qpjrAa54GAJ69AH6/Ajx4rL4jbDMQVQCIAgAiu5Ddnyz/ekxYBOhbWiN+DHQJ4L7yHyriPTAak0SUFYqKyRw5lmzrZJb3Rk+85YM0DPg+e1ZMGzM8WBUCzl+8hIp1GuLffw0SG4KbodO/ZtFcpdRdIvxaYP2WbYgUMZITEWL4tYi8c2kBaQFpgeC1QOTIkZQqgLCoCBBmAwBk/n/+4kXwvjly9xBvgTfvgJnLHTXrs2YAiucJODqJ7Jg91cNMBlAbc+EqcOiUyppPIkB9llW2AIhfC6sWgD+uAcsMJOUJ46rSeJ7AqgWAz3DFVueVRQEi/+f+J7Bim+MckQqANoIVISSEZHUIZRr17QysFKFkpB5m0nxG9n6jUgQDUKPmOK7lKpBx+DSw44McoJltkyYWcxeQfKt6g+Zg/3+NyuVRvtSPyPBlOlz+8yqOHD+Jw8dPgiRbvkTaz1Nj1oRRDvrgvtxPtLZRb91s/2Vzp4eY3uKgtpHcL8ACPw0ZiXbNGynyUxLSAtIC0gLSAiHDAvHixfWYlyVk3IH4FGEyAEDm/wcPHypfQCWkBawsQI10kr1pUm8xogItawIRPlZn0hGiQ6TByEyvX59rrNsV0HtuLLHmWJHygKwAsK4AuHUPmL3K+Wka1Risnrd23aoCgIR5bBExgqSEJCcUwW4FANUUth4EqBpAiMgRRZl9UQUA51OhglwAes6DtnUCiPuMWX1jkEt0L7T3loPALYM0o35smQJAJp2qw19/30ClOo2RKGF8TB830lSOjNrbrTv3AMnmfIWQoBBQrUEzRavdDBNGDELxQgV8ZQK5biiyQOsuPf216EPRseVRpQWkBaQFwrQFokaNEiYDs2EyAPD8+Qs8e26gbA/Tr6e8ucBagJUAJEDTHDKthPrmPWDOB6czfWq191ufzdfve+u+6jCSAJD4LBlQo5TzyUQBAEkCKA4A6EkAWSY/7hdne5LUj0EZd2FVASDiHOAegeUAePUamLsmoOokckSgUwPn01+6Biw1VDyYVQBos6noQGUH4svUQMUiatk/JQBf/6u+k+QHYPbeCL/nAGOmcQwE76xO2Hsc+Fvgq2f+Eij1QbqdUmgVazcCs+9TxwyzfByUdxswYjSWrV5vOdbTAWRAHzOkPwrl05X0eLqYB/NEuvPaMh1bNVO0yyWkBf7591/0GTgMQ/v1ksaQFpAWkBaQFghBFiAXQPx48RBBywqGoLMF5ihhLgDArP+Dh4/w9u3bwNhFzg1nFth+WJX5K5pL7b1++gyIE1t1iOjwU36NjporGHusRX3YnG+sKODPZADAOgBAO5GUj+R8evC5kBiPcnpWOPtHQMbaKgDAtUbOVh1nPbJnBIr+IN7JTgXA6h3AbzqpRkpJUlLSiIvXgOVuBAAO/qqqAVDa7+YdNcAQIzrwv/8B8WIDbJeIGsXcQiQAvHgV4HsrAiULT/zmeEUf5KIM3vyly5X+e3ewZOUa9PzZt8znJFYLDoWAW3fuIm8JZ41H6tlLZ8+dtyRsjz1w5Bhu3LyFqhUEHwRh+9bl3UkLSAtIC4R4C0SLFhWxY8UK8ed054BhLgDw/MVLPHtm0GtzxyJybLizgCajVrsMkNJDHi6WSc9e7Wi67zKphHFGMNhwxFAVLFsArFsAaEdmt5nlNoLEeZWLupao27QPSJVUVVwgrFoAOGbtLoBBAz0oEUmpSBFOXwTW73a8YuQAMBJKJkkANKjovBqd8eUGDgKzFgDNOS+VH8j8hee/wgvWAzUFVSvaisfOAVsPBKxv5BrwdGfqwDfv2B2vXr3ydAnLedUqlsOAXkGvEJCj0I8KIa2GnN9lw/yp4y3PKweEHwuMnzYLxQvlV6pnJKQFpAWkBaQFQpYFSALIKoCIEcOOTG+YCgCQ8Z/Z/+Bgng5Zr6o8jV0LnPwdoGNIxI4B5PsOiBU9YHacWOrPrSDqF/80KVCrtPNMYSbVxKmcsVyVg9OjbEEgY1rxiVbtUFUH9GDbAsvWRRA51GbVCCNmA+xd16NOGSCFSdBk3hrnsnFXZ7ciAeS+zMZTCpC8DUYkjg+ULghQoUGPv2+rzn6UyI4tGXYqAO4+UMvn9WClQRdByT7HUKWAvft66AMAbDUZNsPxeqRIQLs6AFn59aAE4BoDV55ob71aATP8+bKpFSsaGDQwa1sx2pAtFtVKAInii98X/pTEiCRIJMyqXMxnm18hSWDd5m1x9959T6bbmhPUCgFUAciQI6//2Sj3t3rhbMSIrvuQsXVyOSgkWGDZ6nWgXJ8RGdN/iYL5cnt8xJadumPiiMEezw/qiaxWWLluo3Db+rWqIWYMG380g/rQcj+vWWDcFMMfsQ8rlyxWGJ9/lspr+8iFpAVCkgX4dztmzLDz2RamAgAvX72Cn17nKiS9OfIsIdICxnJs0SHpdLGEOm4sIF4sgNJzRqeXfd2j5jrPLl9ILe/XcPQMcOcBcNag7644gbXUMnaSryVNpM4YO9/Z2WX5OcvQRTCywXOMqx55ZnOZ1dVDlOF++w4YKvib70oNYfLiAGJFbX1XzPMsd2fZux7Umy/5ocdc+7koM66fE5vPKAVABVCy7DOAwkBO/fIAdew10Lmmk63HF6mASsUcfyYKqrDvnf3vetCWSRKqVQN60CnvoGv1Ftkl61dAcZ3/wHskoZ+efFJbk/fB9+PuIyB+bODAyYC+f/FboRJa0gbKOxwH+Dw5wOdsBIM2+B/AwI4Z9p1QOQGIJpWBhIaAi/lM6ysM4DZq3RHnzl+wHuzhiDSpP8PcyWOROFFCD1ewP+3CpcsoVaW2MoFSQqsWzJJyf/bNF+JGVq7bGKfOGD4wAVQpXwaD+nT3+LwMfvG9DC04dPQ4ajdtLTzuno2rkCzJJ6HlVuQ53bQA+bWy5CkinMUgVrFC+d1cUQ6XFggdFogQIQLix4sLcgKEBYSpAMCjx4/xjzFFGRaekrwHn1lARMhnZzM6U8x+kk1dw5odwDlD9p3XvvgMiB5V7cv+MT8QMyowboHzLnTOkicGPv8U+Opz4PptVZ3ACLPKgifPgGnLAkgItXnM/jasCBgrl0hWOH05wN5vPdhTT2m9WLpApygbzTnUqy9XyPmMIulEjmKLBVstjGBGn5l9Y789qy8aVwYiR3KcceYPgJUUGuGiq2dGm1YpAUSNHDCKARvaylhJQGedTi2z5hpekrRvtWMwg8+zQYUAG5FAkk45neFZBslIrsNKED43gn30PLsRyRIDyRIBrCbJnkkt5Z+wACA5n8PziaTancEMVnecvqC2T7gLql18mwHIky1gphYUcRWo0SoAzFpc3D2HcTwJ0agQsHOvrtcgsIsa5geVQsDWnXvQomM3RIoUEUtmT0WmDOm9fCdyOXcswN97VzwYVmv5KgBgtW9Iuy4DACHtiQTdeWQAIOhsLXcKeRaIGTMmYkTXfUEMeUe0faIwEwDgl8bHj59I6T/bj14OpAXoQC7epDrbnqDQ9wGkafxyST4BZp2N+PIzoHgeNRBAiJxAll2TzT5CBOD8FYDtCcy8i8By9yzpgQyfAy9eAb//CRw/B/AMIjC4wCxzhtQAxTF//7C+0fnX5vJLcraMKnEcieV+dZGQZf89HVL+c/8RcP5P9f7emPBw8uzMnrON4eWrD+PPAc9N2r8ZBODZ2buvZ6hnsc+eE849+to9cCzl+ujkauD9koCP5xO1EXAcHeusGVXbJoijzqQTvmyzczsG2fQjRwByZ1WDG7cfALMMLQPa3qzaoJIEq0dE3AIclzQh8GM+gDYi2L6waAPA1gENdNzptOvvS1TNYPd95nv044cq9d3H1IoCgtUXbInhfsSrfwBWsBw5o+7NVgM7xIt2z6EfRzLXwaPHY9b8RZ5MtzUncqRIGD98EArmNWF0tLWK60H1W7bD/kNHMX74QCn35wV7erIEP7s0Ho9oUVVlDE8hAwCq5WQAwNM3KPTPkwGA0P8M5R14bgFWAcSLGwcff2zo2fR8yWCbGSYCAPyy+MTPD69f/xNshpQbh24LMHO//4RaNs5MujvQSrK1OXQuKQlI55Ys6WwB0GeUtXHM9DJ7S4efzpZW9s+SdbuvMoMGHEsFAzvQesHJEO9t8Pxk6GfG3A4SxVP165/YPDuDGPqqBG0POue37wFPXwDv36tBggTxApx3/Vk41qgiYHZWBh5Y6aEHnQnK4VGSkFwRvGe9I85nR94G/ozPhs89iq56gf+dOIG64uXrKl+A3zO1dYDvCQMuRjBocfSsGuj5Op3agiIC1SvovHPcIz87TyBgjMbN8Ow58Oipqn5x76Hq9LN9gJUZkSKqLQefpXCspnBvJ/dGUyGA8mjv+GB9AJbydWnbAo3q1PT66lr2v3ObFmhaX20DkAgeC1CelZ+3aT8F2LbkKWQAQLWcDAB4+gaF/nkyABD6n6G8A88tQDLA2LFjgRLDoR1hIgDw5s1bPHz0SGb/Q/vbGEznZ7b98FmAmvPsASeYHaZjxgw8nZ/nL1Snig6bMWvuimQvmG5JbhtMFmAVw2M/gNJ+QYmrN4DDZwCy8uf4Wt2ZgRgGO1iJwfeY7zP/YaDASCzJwALlA0MiDh87gSbtOuMlI2o+AuXX+vfsgo+91Nv3+p9/UKBkReTLnRNDfurpo1PLZe1aYMU2gBKdaVMBVQwcH3bX4DgZAFCtJQMA7rw1YWusDACErecp78Z9C0SOHAnx4gqyNe4vFawzwkQA4OnTZ3jxUkALHqymlZuHdAuw/H/hBpVsjczxjSrbO7GxfJ/l/RWL2psrR0kLeNsCGkkhiSQ717e3OqsPlmwKGMuWg0aV7M0NjlF/XP4TDVt3EDKwe+s8eXLlwIRhgxDdC/19lDOcNucXtG3e2FvHM10nsH3tPj+gYAN+9nraPuLJ/Wq8FbICwDtPWwYAvGPH0LiKDACExqcmz+xtC8SLFxdsIwzNCPUBAEr/UWOZ/5aQFnDHAnoZOFfa7qI1xy8IKLsvkEOtHpCQFghqC5D3YcsHrjy2K7Ssbv8EesUIcjJQ2SAkI6gUAmZNHI2knyQOdlOwCokynSk/Ad79B1z9G8iRWeWHIM/GmYtqRUfc2EDebCpvCFtUyGFRKCfweQr1Fugwcx1WMLHN5MQ5VdWEz5yEn58kVFtxdh4FokcBqHL063kgSwaViFID51MBgi0hbCViRv3TZGrVSczo6ppUNyEPCHlBWJXCFhhWpLBq6sTvaqsOeTLqlgMePQZ2HVVbZBpUBEgcyjHk+njwWJ3zw7fqGXmv5C3h/X6THvgkgdpCc+4PIFECoPgPjtKVVKlgqw55N1gJQ2lUymWmSwVU/lABoNmX5Jxv3wJ/3gByZnYtgSkrANS3QQYAgv3jIdgOIAMAwWZ6uXEIskCUKJERJ3ZssCUgtCLUBwCev3iJZ8/cbNoOrU9LnturFtD6QrmoXqvdziZ6KTd+eU3yoa/bzlw5RlrAWxYg+z95JDT0bGp/5cUb1XYAwihXaX+VoB356vVrtOnSC7v2+U4hgDI/M8aP9Iix/96DB0iUIPAfBsyQT12uqkLw2RAb96pkdrXKqD/XytqpHpExjUraqUlkRvwYaF1b5WpYulltXSr2gzpm6Rbg0jVVdpLkmsTslarD3aGe+v9UvWBlVLUf1UACSSinLVH5UTTOkzHzVL6J+uUAkmGStHTTPqBpVZV/g3wbVLHQnG7KVs5Ypq5PBRUK9rAvn5wW5MyYuUINZPAaMWMF8OIl0KgiwKKMiQvV/ZnFz/KlWs7PAMLBU0CCuEDTKuq8tTvVQIS+NYsSrQyEaGdR7LtUJeQk/wWxfrcaKKB9NT4W49stAwCqRWQAIGg/90LSbjIAEJKehjxLcFmA/EHx48VDBEbEQylCdQDg/fv3ePT4Cd7Y0QILpQ9IHtt3FiCxGqsANLSs4cgyb7YzWfHJ9k/I/n/fPR+5srUFjKX8NUqpxJNWePBElV0kQnL/v9l9DBwxBrMXfLgBq5v18Pr4YQNRosgH79DGGt37DcSufQdxePsGG6NdD9l7Ath3XFVnoEoDobUeMYvPoMC6XQDlMOnE1vkgrUknl84uUaesmt0fNkP9/xolAVY67TgMHD4dIMnJ7D+DC2/fA5U+tDJpwQU65iXyqGoU8z5Iknaoq0rp8f/5c2b4qUoxdr6arW+r4zscPVfNwDerCpA0mU48wTU18kwSTa7brQYlKK1JQkxiwx61okFTWpm2FLj/GNDLTzKAxUAW0aWRWlXAwAFBOU/KchJaEEQLAOw5plZFlMynErASx84BWw+o6iRaUMD4lGQAQLWIDAC4/v0Ny1dlACAsP115b+5YIGaMGIgRI7o7U0LU2FAdAJDSfyHqXQqVh9l1BDj4q3p0VgEw+6PJnoluiBmijfuA9/+pZadf60pkQ6UB5KFDvQU0x4U3wvLv2mXFCgjajbIUmg4XGf/puOXNGjpNQIWA3gOHgYFgX6Fw/rzo27UDkrhoCaACTZO2nXHqzDmvyf0xO80yeAYYNUJJZsOp3sHvGwwKaAEABnwY+CFIWDpytvrfzN4nTwyM+PD/WnBICwCw9L1W6QDLMSMfORJw6y6w44gqjao5zCyPpxwl0amB6uhrFVS5sgCfxAdWbgeo1EGnWsPNe8C7t0DGdAArJbUAAAMWDFwQJKkcNlP97wpF1HeYYEUC31EGMZj11wIAbLdi2xXBd5mtLAQDE0fOBshYaufkNY0DQLufKUtUWxb4DmAFBUECTwYQ2AKhBQUC7kT9LxkAeR2jxAAAIABJREFUUO0gAwDGNyP8/L8MAISfZy3v1LUFKAnIikFWA4RGhOoAAL94vTITPg+NT0OeOVgscPeB2lPLnlXK92VKCyRJpMq88Usrs6Xsa2W2izJ07EFlnyrLbCWkBUKCBegsMTh15Yb6nlLNImUS1ZmJGEF1duhQsi+amViWUGdKpzp8dnHn7j0cOHIMFy5dxt179+Hn9xQxY8ZEvDixkSB+POTKkR3Zsnyo37a7aCDH7Tt4BK269MALesc+BGX88ufOhezfBpB90Alau2kL1m/ZAZL+eVPuT8uc6zPlxtuzEwBg+b6WqS9TQH3mK7epn3f6tf95A1y4ojrfyZMAG/cAF646lsxPWBiQzWewlOX9LPOvX0ENGpCLgqX67UwUD1m+LwoAaK0CvD99BYDxfu0EAHYeUasGCH07jDEAMGqOKnGprwCw8/rIAIBqJRkAsPO2hM0xMgAQNp+rvCvPLEBJwGhRo3o2OZhnhdoAAKX/Hj1+7NPsTzA/G7l9MFmAmaDXr9We0QgRVCeJ/0QPnb/jwWRFuW1wWoBl1/zn9T/AR//78A5HVv/tTuDq7O/nsXjFGhw5fhLXrn8gDHBxYyTFKVowHxrUqoY0qT8LEhNcvHQF9Vu2w737D4JkvyxfZ1QCILfu3PXfr3K50hjct4fX9tcy1OyPr1pCvKzdAAA/x1bvUAM/Ob8BWPXEACYJ8oinz4G5a1RywSrF1Z8ZHWb+jAGkNbuAVElVojwS87Ecn9n5364Aq7ercxtWULP2RpgFANjBN2yWOjpPVpUHQAQ7AYADp4AjZ9TZXRuphIWi+9E4XNxVBZABANWeMgDgtV/1ULeQDACEukcmD+xDC1ASMG6cOKGSDDDUBgCeP38BfhBJSAtIC0gLSAt41wL8gj955lwcPHrc44UL5cuDts0aIcOX6Txew+5EKgTUa95WqU4IanyXNQvmT5uAj71YBqiV6fNeSucPaDVivz6dbbstAKwA4FrM2JuVtWt7kfG/VH7Vesu3ABevObLms+S/aC4xS76ee4A9/NV/VHkCCPJUUKGCzrioAoBjtHYCqipVKxHQ9sDgxK17wJep7bUAsOVAk7dsVR2IHUs9A+VeWeGltQBsOwQc/RAoKFNQrfoi9PYVvUdV6jXBydNnnS5Vq1gOA3p1DepXL9j2O3zsBGo1aSXcf9+m1S5bZoLt0HJjr1iA1VaZc39gJjWsOGnkECUA7Cn8nj7Dtb+uI3GihPgkcSJPlzGd17JTd2zZsdvpOv9WTR0zzOv7hdYFX758ha9/EPPfBPYZh1abmJ2b5f+sgPyYEfZQhlAZAGDPJ6X/3lK7R0JaQFpAWkBawCsW+OvvG+j200AcO/mBGMMLq9asUhH9unfywkqul6BCQNtuvbFzz36f76VtkPbz1Fg2dxpiRPcuERAd6qnLVBZ8gq0ccWOqPf7M0seOoZLfkQSPmftGldRxbPVg9QBRtpCqDkBOAM4jWAHC1hBm8Cml9+VnKhkeSfEo2cdgAxV1T11QlQNIolciN8AKR400kutw/+SfqOz75Bmg7J+2jmYbKgNwrS8+Vbkm6MjPXqVe5T0w+65Bf40/475RIqvVK+QyYPBg3C/AsxdqIEPjGdBXHpBokIEOzS4MZjCowVYGKmUwEEE+BZIjsjqGdtI6CNnaFSemqkzAs/H/RZABANUqMgAQZB8xIW4jXwQA2F7WZ/Bwh8/ujOm/xOCfeiB9ug/ROS9YQgYA7BlRBgDs2Ukbxb//MflHOpQhVAYAJPlfKHvL5HGlBaQFQrQF/vvvP8xbvAzDx07C63/+8fpZWQUwacRgJE+W1Otr6xfkfQwaNQ6zf1ns030UJzV+fKxaMMsnmSquzx71/SeAOx86G+hok3CPTjxZ/Omga+C1zF8Cu48FBA3YvpT7W9XJJaM+nV4jsmYAiucBNu9XeU5iRgPy5wD++w/Y8iGOwrJ8EuUd+hVgj70IGr8AAxJUV2FsnudkmwGVB8ijwiDDy1fqbPJS5M0OJNW1Cjx5Cuw9rvIKfPwRkOZTtcWAJIFsW7j7MGBnchkw+LDvhLoXQf6BQt+plQebD6h8FzkzA+k+A/YcBR75qeMYACG5Iu3CoIWDfb9VCQ7NIFsAVMvIFgCff7yE2A283QLw7t07lK/VAL9f+MPpnuPFjYPNKxaB//YGWnTshq079zgtVTDvD5g2doQ3tggTa7gK8kwYMQjFCxUIE/fprZtg9p9kgKGtCiBUBgAk+Z+3Xlu5jrSAtEB4t8DtO3fRuc/PSlbPl4gePRrGDO6PAnl+8OU2ytqLlq9G74FDfbZP5EiRsHTONHyVPmTLgJDPhI48s+ZsB2BFAR1jzSFnprt1TWsz3b6vOv/MqjP7z0oD/uzGHeDE70D61CqDf0gFgylRIwf+dDIAIAMAgX+LQvcK3g4AuKomoaV6d2mPutWreMVoMgBgz4wyAGDPTvpRoZEMMNQFAEj+9+ChLhXg/nOSM6QFpAWkBUKMBW7cuo2Lly4rbU2PHj9B1KhRlB7IFEmT+tzB/PPadVSu2wjsvQwq9OvRGTUrV/D5dnsPHkarzj3AckZvY9qY4SiYL7e3l/0/9q4C3Kri+y7p7g5FFKVDUZRWpLu7uxukS7qRrke3dHcrGIigqIR0SDdSv/9/neOVx3vn3NPnnvfe7O97H37emT171px77syevde2Xd/BI8Cuw0CrmnKJvuDCvHjetKuRDAZvu2IrcP4y0KlBaBNZZvCTHHK0QXgXkQIgr7BIAQjvT7r6/OxOAVi4fCX6DRmpOiB/K/ibYYeIFAB9KIoUAH04BW8VFskAw5wDQJD/GX8wRQ+BgEDAWwgcPf4bdu7dL+U8nvjzpKpxvGke0rcHypf+l57dxmlcuHgJ1Ru2wN833GHPD256g1rV0btrBxtno6zKiQoBfbt3Qr0aVR233Y4Brt0Cdn4LRI8ul/3z3YIfOgocPw3UKCGHzmvJn2cBOhPeSgV8ludVa6YWsNJE5WJaGsLH5yICQF5HkQIQPp5nM7OwOwJg845daNNFvYJK+5ZN0bZZIzOmhuojIgD0wSgiAPThFLxVWEwDCFMOAOZ38obsKal6hQgEBAICgTCEAH9UV2/YhFnzF+P8xUu6LQ+aNA4F8gY7denuqd6Qh/5q9ZuB0QeBki8KF8TYoQMQM8a/dPEOGXL95k00btNJMcfU6JB1a1RBv+6djXbzRHvm1jPQ4+X/gFgxZKI9M8Lw/wf/khMmiicTFEYUEREA8kqLCICI8sSHnqfdEQBM6S1aoQZu37mjCOqmFQtBslU7REQA6ENRRADowylkq7hx4iBOHHsJgc1Zoq9XmHIAPH32DLdu3QYdAUIEAgIBgUBYQIA59jPnLcKyVWtBpnqj8v2uTVKdWTuldtPWOPTDT5LK7FkyIVuWzFIZu4tXruDwD0fw4OFDO4dT1UWm51kTx0gEOk6KHRUCBFGUkysUNnSrRQBUr1Qeg/t8GTYmYYOV/iIA9m5ajVQpktswilDhRQT425Az/xeKpk0aNRTFi/xbS9SA8Sw326Jjt1DpWkP79UTVCmUNaPLfVDUCoFB+MK1LiIyAPweA2TWOCNgyCoAlAVkaMCxImHIA3Lt3Hw8f/Xv1EBbQFTYKBAQCERqBNRu3oP/QUWDYpBlhLeT9m9eY6araZ+rseRj19RSJjG/MkP6g1zq4PH36DOu3bMPiFatw5Jfjto6tpIyHhblTJ+Dtt950dCypQsDo8Qha+G+dPAOjZczwLlbMn4kYjKUXEmEREBEA8tKLCIAI+xWA3REAPiTPnr+AeYuXg/+SA6dyudLInSuHrUCLCAB9cIoIAH04KbVKmDBBmNknhBkHAEuFXL9xU9z+m38uRU+BgEDAJQR4S9J70HDpIG1FGCY/dax9bPa//HoCleo0QotG9dClbUtN006d+QuTZgRh3WZr89AaiHV0Oc9PPvpQq6nlzwePGmfICZAyRXKsXDBLKvsnJGIjIDgA5PUXHAAR93tgNweAm0gKDgB9aAsOAH04KbWKFSsm4scLwbhrXp2jPcOMA4AhnHfu/FvI11FIhHKBgEBAIGAegRs3b6FWk5Ygw75VsZMA6fHjxyhZtQ5ix4qJtUvmSSH/emXLjt3oMWAw7t03F8mgZ5woUaKAIZ8Vy5TU09x0m5cvX6Jei3a6yh7GjBkTqxfOxjtvpzM9nugYfhAQDgDhAAg/T7O5mQgHgDncwlIv4QAwv1rcxzAN4I033jCvxKWeYcYBQIKQJ6QbFiIQEAgIBDyKgJ2Hf05x5tejUTh/XltmO37KDHw9fTbGDxuE0sWVczj9DUTiwG59v8L+bw/ZYo+akpaN66NzmxaOjsEIjcp1GuP02XN+x5kzZTzyf/Kxo7YI5WEHAeEAEA6AsPO0OmOpcAA4g6uXtAoHgLXVCCtpAGHCAcAbG26smQYgRCAgEBAIeBGBa39fR83GLQ0x/GvN49vt620JPWdOX/4S5aQb/F3rViBtmtRaQ6t+vmDpCvQfNtp0fz0dy5UshjFDBuhparrN2k1b0alnP9X+dhNQmTZUdPQMAsIBIBwAnnkYA2SIcAAECHgXhxUOAGtgR48eTSJu9noUQJhwADx6/Bh3796ztiKit0BAICAQcAiBS1eugsz6Fy9dxoc5syNP7g+QM2sW3L1/H3+dOy8RG/1y/DdDZfcYRvbd9g22WDxr/iIMHfO1pOvo/h2Iraf4u5+Rjx77FU3adVEt3WSH0SSAmjZuJOLHi2uHulA6WB7w0y/KKOpu0bAeurTT5khwxDCh1LMICAeAcAB49uF0yTDhAHAJ6AAOIxwA1sFPkjgxokaNYl2Rgxo87wAgc/Ot23fw9OlTB2EQqgUCAgGBgDkEyE9Stno9PH/+HIP79kC+PB+pKmLpveWr12P1hk2ag5Glf8aEUZrt9DT4+POS0nuUYldUwcXLV9CodQdbuA7U5vBW2jQImjwOb1qIWPCHT4nKtUCiw+BS4ovPMXHkYD2w6mpz/uIlicA2Xtw4iB8/HpIlSaKrn9caceP/17kLkpOLa8/5cH0YTZImVUqvmatoz8nTZ/D4yT9IkSwpkiU1vg6iCoAMq6gC4O7jTify3Xv3kDxpUpCUNJDiVBUAN+bkxSoAxPOv8+el9+r5i5elqjzp3gzse1VUAbD+NMaLFxexY8WyrshBDZ53ADx79hw3bt50EAKhWiAgEBAImEeAYeQMJ180czI+/jCXLkU8FI6ZOM1vlYA2TRuhQ6umuvT5a7R4xWr0GfyqksDu9d8gTepUlvVSAQ+FzTt0w+Efj9iiT0lJgvjxJUdIruxZbR8jJCt0zmxZsXDmJESPFs3UWPsOHsKOvftx4eIlKerj3IWLinqyZc6Eop8VlP4yvJPe71jkKbhxI/RvIDcYmd7LYMpOPZ3Ik7Bs5Vps2LpdimLRIoCkMyBn9qxoXKcmMmd8T88QjrZZtX4Tvv/pZyklh2tx9drfocZjmc3UKVOgYN5PUKFMSem//Un1hs3x48+/hGpSs0oFDOrV3dH5eEk5HZmMeFISli0lrkbl+InfsXPPftVukSJHQuO6tRAzRgypzW+//6laXjVHtiyOleJiaVS1CylGflmVrTv3SDwrvueWzraQQidiypTJpfdHjUrlwXekPzn911kpjTak0CHJEqdGxN/hcMqY4ZJNRoVzvXL1WqhuZFTnu1JL/jx1Rlc02rgpM6R3Qkhh1F6n1s21hkGSJInxTrq3NNv5a8ALgxW8BNi4GefOX8AdjehmlsflvqJR3ZqWx6Zd/O5qyZN//kHjNp0Um3Vs1UxXecZM778nOYkjqsSIEV1KA/CyeN4B8ODhI9y/f9/LGArbBAICgQiKwNKVa9Br0DBpE7V+2XzDKDCUvlOv/ooHxWnjRqBIoQKGdYbsUKpqbXCD5BOzmzR/hnTrOwgr1220bKs/BROGf4VSxYoYHoNrtGPPPkwfHzqaolzN+tJBgsKb7JXzZ5r60d68fScmz5r7ny4jRmbPkgnNGtZFiSKfKXbr2mcgeJgNKZ9+nBvzp8lpHXbK5avXMGPuAqxYswGsHGFGWM6xUZ2a+LxgPjPdTff55+lTrFi9DlOD5iseKLQU8yDA+uPVKpZTbCoiAGRY7I4AIMFomWp1/4tSUgJ/QM+uqF210n8fTZg6ExOmzVJcpyF9e6iuodYz4O9zOvY+K1tFsQlTlpbMnmpa/ZqNWzB5RpAmManSAHxmG9apoXqY9zmpQ/bN/2kezJk8zpDNTkQADBkzAbPnLw5lh97fVTqh+Y53WlihZuSgvqaG+fv6Dcyavxj8PaJz1YwwKrBZgzr46IOcZrrj7r37+LBQMVN9jXZaMH2iK2V9jdrlVvtIkSJJ1QAiR47s1pCGx/G8A+DW7dv45x8R/m94ZUUHgYBAwFEEGFJfqFRF0KNPpn4y9psRHlqGj52I+UtXgClPPtm7aTVSWQz3pI0M/w8u5UsVx+jB/c2Y6rfPxBmzMW7yDNv1+hSSUIfVAVo0qmdoDNrElIvdG1aG6pc5T0E8ffpM4hn4Zv4spHszrSHdTOeYOnuu6k2/EWW8QR87dCDoEAguas6VvB/nxjwbHQC8Ifxq5Di/USlG5sO2vL3q0rYlihcpbLSr4fZTg+ZJhwhfqothBcE6sOzj2CEDQkUyiAgAGSS7IwAq1m6EY7+dUF2yBrWqo3fXDq997o/Dg5E8K+bZ/y4aO3k6Js0IUrTTrINy0YpVmDZ7HsgjY1XoIOnZpX2oCKbOvfqDDoaQUiBvHgRNMuYAcCICgPw05KkJKYxwWrd0niYsLTp2x/bdezXbWW1QqWwpjBjYx5AaHroHjxpnq4M8S6b30btLB8OOAEZxfVCwqCH7zTZeOGOSxIUUkcXraQCedgCQ9Z+bElYBECIQEAgIBLyEQO+vhmPJN6slkxievnyutQ3n/u8Oo8OXfXHn7l3pFvr7Xdo8AVp4fLN2A7r3++q1ZnFix8Z3OzY4EiJbp1kb6XbQSalSvgyG9e+lewjfpv3UkW9f6xPcObJ41hRDm6lnz55JkRubtu3UbYeehqwh3KNTW9SvWe2/5p17D8CaDZtDdectO29Z7JCfjh5D6849wEOVE9KwdnV82bGtI7ch3GA3atMRjKaxU7gW7Vs0kaIzIkeKJKkWJIAywt8e/gF1m7dVhHvPxlWaqRTBO7b/sg82bNmuunQswzl70ljwRi2k8H25fss2xb7bVi+VHFB2Cfeh+YuXB6MVQgpv+g5sWWvo+abjt23Xnti594BdJkp66MSkMyJ4Gk7HHn2xbnNonMhXM3fqBEPjO0ECOHj0eAQtWBLKjvfeTY+Nyxdq2tesfRfbcVQatELpkhj1lf4IAEaXNW3fBawQZLfwndSxdXM0b1hXN9s89xa5C5ew2xRFfYxOY5RaRJaoUaMicaKEutfHbaw87QAQ4f9uPw5iPIGAQEAPAszLLl6xxmtNj3+32/Khmg7PLr0HSJtdbnqtilroZ7/unVG3hnIoq9kxfQdqHtA3b99lOsxRz/i8/Z48ZhjozNCSMZOmYfLMOQiZm+yLWGC5QZYd1CvcRDVq3RG//Kp+Y6lXl1q7qhXKYEjfntLGwWkHAG/eRoyf7HiZ3RxZM2PquBG2lLX04caQ7Hot20ucC05J8JKUwgEgo2yXA2DekuUYOHyM6tIxEmP1wtmIGTOmYhvyMTAqQ0mUogasPCO79x9Ek7adFVW0a94Y7Vo00a3+9p07aNiqI8h74ITQecWINDpPKMIBYA/KRhwAjOwYNGIs6Cx2UujEGT/8KySIH09zGOEA0ITI1gb8/U6cKJFnqwF41gHAUNibt247/uWxdbWFMoGAQCBCINB38AjwBz64MDSQIYJ2yIk/TiLT+9YJ3ujt549+SGFqAVMM7BTe4PAm58c9W/H39euo37I9mPfolPB2iOGryZMl9TsEKzSc+PMkgt/yE9+yNeqhfcumaNuskW4T6fhp3LqjoXKOupWHaFimeFGMGzYQTnEAMJe3a9+BIOmYW8LbkIkjhxiKtlCzjYe/pu06a5IT2jE3EoS1atIAggNARtMODgASh9Zq0kp1eRIlTIA1i+Zost7ze8zvc0hhWg/fRXZJmy49sXnHLkV1h3ZslG769AjfIQ1btge5NpwWH9+L4ACwB2k9HAAk0Os9aLiuSj/2WAXpOzJ59FBNwkTBAWAX4vr1eDkNwLMOALL/37x167WcWP2Qi5YCAYGAQMA5BJhHF5IVneGmDDv1ivDwnbdYWVVzjN58a82rdLU6UvjppFFDpaYMJ+dNudLmXEuX3s956zGgR1eULv6FYhfm6PcYIJf0Y6irr0Qjbc34XgaM/qqf3qGk9S5RuaZupwaZyDOkf1sqYciqCzyQ+ErokfX6p5+PaYbcN61fW3KEKxEsWuUAMJKuQfLFj3LlxJtp5ZJ/qVOlxL179yVHiK/iAW3Um8e8elEQsmbKqBv7kA1ZXaF01TrgZluPkOzsrX/XIW3qlIgWLTrOX7yIS5ev4NzFS1JOOx0i/oT8DAuWrhBVAGzgACDje7maDVSZ21mFg1VV+B3SkhVr1uPL/splO78eMRgli36upULzcyUuFV8nn6NOU8n/38TzAFayci3FNAKl/mR/5zuV7xB+58iqzu8bv2d8h9AJpsTuH1wXMWB+fHjmAGAayJm/zmkuwYatO8CKCCElfbo3wXXUEjLba1U5aNahq99qFsHHYKRX1syZpHcTD/GMeKHD/u/rN3H56lUpremHn3+RIm60JEb06Fi1cLbfqjJMOyHfhJY8ffYMU1Xa8bdWTyWESuVKh5nysFp4WPncy9UAPOsAePT4Me5qlMewsiiir0BAICAQMIPArn0H0LRdF8WuJNcjyZ4X5NcTf6B8rQaqprDk2eaVi/8rq2XFZt+NesjKBWSRb9O1F/YceD3/3spYSn2LfV4IPTq2lZj8fcLD/8DhoyWSRgrJpHxl87hxJuO7EeE8yPavJYwCYbmy9zO8o9VUOtjPWbTUb/UAllRTKmFnpQqALy3Cn4G8ga1eqTzq1ayqO2x/49YdUmSMFg8En711S+ebLhNVuW5jHD3+m198aX+tKpVQu3olTftJbLZi7XrMWbhUOlipCXO9lQ5cNSpXwFe9I04ZQCsRADyEMJXCV31DCevxwwapOvWU2ucuXFyxnJoZkjsl/SSXJFO9kiwNmqb7XRKy7KiSPqY7VKtQFg1qVXvtfab2TPIdwugrRjmpCSO+lCIOwksVAM0X7b8NWnfpgS07dodqzmo7/O2yKjPmLsTwcf55WXjQr12tkvRu0lsmj06fmfMWYeHy0ES2wW3mJQSjZlg+0Yr4I3qcPHoY+HsrRB8CTOdMmiSxIoeJPg3OtfKsA4BesMeP5Y2bEIGAQEAg4BUEmLPK3FUlYRjolpVLdOXjOT0ffzmrvrFZOqpX5/aWTSF7PJn2f9gdmmmaypVSJiwPqqCAxFe5c+bAvm8PSbXrg8vBreuQLGkSU8OShI+5+P6kUL5PMXxAb6n0j1HZe/A7MExXqyZ0cL1mHQD7Dh5Cw9avM6qHtJes/ZyLHo4FpbnyxpEkidxIqonZyhks/cYScP6kTdNG6NCqqdFlkNqz5CLTLoyIcAC8QmvfptV+w/bVwtF9Goym5bDfyAmTMS1IuQyrUVJCpXUvXqmm4s2xXpZ66uRBnRU9/EnVCmXRq0t7U987OlmZ6x8yMs3feMIBIKNjhwPg+59+Rs3GLf2ur1EC25DK+JvWd8hIvxEBLCc7cdQQI6+vUG2FA8ASfKE6x48fD7FUeEzsHcmYNk86AMi2Si87qwAIEQgIBAQCXkKAP/L8sVcTp8rsGcVg+ep16DHA/0aAJDUr5s7QFWqrNv7z58+lUoM8NA7tp87Oz9uREeMnBSyt6/fv94HkWEaF4colq9RWJTUkhswP79CyqSW2X47ToGV73XXAzVQBIBt1ySq1VA8JxKd7+9ZSTXGrwnSHxm07Kx6cfLq7tGuJFg31l3VkVEvFOo1UKwMxDHbCiMH4vGA+S+bzdrpJu8660z2qVSwH1p6PKGKWBNDfTTqxM3t44XenUOlKis8FOT7oVDArPx87jir1lPtzzbn2WkL7ilWqCUZEKQkZ3b/s1A6slmFFmJJDjhLyDOiR8FIFQM9c2UYtAoPvi+njR+lVE6odLyxLVK6lmo7BWvB07NSrUdX0GME7srIPK/yoSZ9uHV+rJGN0UKZD5chfRLEbnQv8ngrRjwDTABLEj29pf6B/NP0tPekAYMjmnTuhiav0T0u0FAgIBAQCziCQq0BRsBSSP2FuefnS7pTbUbNjyqy5GD1xqiYIzE9fv3SeqVsnKt+2ay9aduousU7zVtefMES8XffemjbZ3SBunDg4sk+5XJjWWOQx4A29ksSMEQNjhw7AF4ULaqnR9TlvXjr27Icde/ZptjfjANDaODLPvWwJ7VxYTeP+bcDvCWu8nz1/QbWLEQK1L8pXU9VFMkg+g740D702qrUj9wLLi2mlGrA/UyUG9/nS6pBhpr8/BwDJRRlyHlL89WFbq6VUm3fopvi94XPBEn1mpefAoVi2KnR/IySDdOyxzKuS8N00afRQkNPDDuE7hO9YRoBpCasEzJkyXqvZa58/ePgQOfMrc66Q/4WOYKOiVgaQaVQbli0wqk61vaoDoFB+TB830vQ4ZPufu3iZan8nqu5opaT9sHuzdOg0I/4iAMyusRk7wksfpgEwMpCOIC+JJx0AIvzfS4+IsEUgIBAIjsC7uT7VBYhVojNdg/hpxFxE3rrrEbPh2NTNTdWBQ9/j6P4deobCkV+Oo3GbjoZCVXUp9tOoYN5PTJVVJNlWoVIVVTXPmjgGDP23U168fIkKtRpokicadQAwvSBvsTJ4+lS5LFWzBnXQrX1rO6ci6Tpz9jwq1G6gmg7QsVUztG7aUHNcf6kLrLe8ZeViiSzNTuFGuGjF6ppxe5H5AAAgAElEQVR1vEUEwCvUlULueQNOtn61FBfyXKxbMhcJEyQwvXx8B9Vv0U6xP0uq8h1gVMhXwEoqSjf3jerWRM9OyuMFH0frHWKEQ0Cv/XrfISICQEbUSgQALyw/+aK0Komo2d8erbVmhDQjrPZ/e0ixqd73qlJnEQGghb6xzxklmChRQkSLGtVYR4dbe84BwIeanncR/u/wygv1AgGBgCkEsn5SWBf7OPPN1y2Zp7s8lClj/HTyleXTq7dzmxZo2bi+3uZSO+ab+sL/SdylV9yo3x7cFrM3MGMnT8ekGUGK0zJSE1ovLr52p878hbI16vstg2vUAUBW51FfT1E0hWRps74e4xhREfOTSZzJ9L6QkjRxYhzYulZzbN5qMoJESb7s2AZN6tU2CrOu9gcP/4B6zdv6bSscAK/gCekAYKWGSnUa4c9TZxQxJOnd6oWzJQZ0q/J52SqKJI5mUwvUKgxwQ7934yrNEoWcjz9+gtrVKmNAD2VCWatY6HmHCAeAjLIVBwArg/QfNlpxuRh9smnFIt1kf0bXnFUl8hUrq7gf4Y0zI1/M3DoLB4DRldBuTz6duHHjaDd0sYXnHAAsP3Hr1u2A5Ym6iL0YSiAgEAiDCOhJAfBNi6R0C2dMAsM87RSGHLZr0UQqLacmvtB8I+P66kbr7TN/yQoMGD4aZsptMdKL4fW//HpC73Cm25klAstXvJzi7S/Xkzr1sjibMVyL7M4oCWD+EuUVqwnEjh1L2iiaJfzTOzcSRbLigZJo5ZX6q19thIhNr60h25G8TakUo6+dIAF8hVhIEkCtUGWGoDMU3Q7xdxj7ftcmwxEGanwvnxXIhxkT9OWMf/pFGcVyn6xSwXcI04icEpJl8j2iJoIEUEbGCgmgGkEk9S6eNQUffZDTqeWV9KqlT/CzEQP7gFVpjIogATSKmHZ7RqmZIQjW1my+heccAA8ePsL9+/fNz0j0FAgIBAQCDiKgVnJKbUjWO2dNa6uleXz6fURaZO/3R9ZGIrNyNY3d6PNHavGsyciZLasuBEmORZKsn/ZuM3UYfvbsGViaaefeA7rGM9OIN4sMDzcqDK1s0EqZLb9ujSpgVIGTcvvOHXxatCxIsqgkRiIAWPqKOCuJG3PhuOcuXARz+P/3v/+FMoP1zvkdURNW3WD1DSVh+T0ewJ2U4yd+R4Va6mkKIgLgFfrBnW1k5ucNuJoM698LZEa3SxiO/fFnJf8r/RlcL8P1GbavV8i4XrSCMimf3tQfvtfII6EkJL8kCaaTwndIniKlVUkzRQSAjL7ZCAB/aScsybdttbLD0841//v6DRQoWUExatrsb5+IALBzhWRdjBpKnCgRokY1TkRsvzX/2vTwypnQv8ZOjaZD763bt/HPP091tBRNBAICAYGA+wgw30+pFrg/S3ignj/9a8u3PdxQNu/QVQrr4+0CibPUhPm2dFYYFUYVLJs7A++ke8tvV9am560yvdrfbVdnJNYanwfCYWMnYtb8RVpNTX1u9pDBigXT5ygTUO1ct8L2fHOlyfm7PTXiAOj91XAs+Wa1In5uzYWDN27TCUwHCCncHLFKg1q4KkkmGdESUnh7enjXJsvfKz0PVulqdfDHydOKTYUD4BUsPgcAUydIfqeU9sHWZETv272THugNtWFEEiOTQorRA5na9588EzvWLtfF6K12O8vnnTgpkSUamqyOxnT80QGoJMIBIKNi1gHA362Z85R5drQc9DqWTncTNaJKKmB0F1MRjIhwABhBS3/buHHjIk7sWPo7ONzSUxEAzPu/fuOmCP93eNGFeoGAQMA8Amqh1FoaP8iRTSKiMxtqfey3E6jRsAVITDV6cH+w3KCWZMv7uWrpKX999RDC+aoMmAkjVRp78YrV6DN4uNaUDH1OzJfNmW6oj6+x2uGbIZ10vrgh/qIQjKQAMJJBiSzKrrXTiwUP/3QCKMnWVUuRPt2bip+VqVYXv588FeqzmlUqYFCv7nqHt9TO3/MpUgBeQcsUAO7lGH2kVpPeKWI0WuHv5n7FvBm6o5vyFCkl8VGFlF5dOugu16dWmcAM+77Zh9cfeaaZ77+/w+Hk0cNQ7PNChk0dMmYCGNkWUjJmeBfrl803rE+tg5ozxGwKgD8H7cSRgw2nnJid6PmLl1RL/i6ZPRW5c+UwpFqkABiCS3fjaNGigak/dAB6QTzlAHj0+DHu3r3nBVyEDQIBgYBAQBEBfyWdtCDjhmbRrCmGw+V5205SOIZ0kjGdDL96RG0DGrIvf5AYhl2hdAmUKloEzAvXEtY9JtFU47q10KOTf5I0LV2+z7lZZVUBhvJaFd4mk4BJ7VCppb9s9Xo48efJUM3IvdCueWOt7rZ8zoNUxo8KKDrFjUQAqJXP69quFZo3rGuLrXqUMJ2B81ESf0ztmfMUVKxeMG7YQJQpbl/ZQn9zYDWDYhWVQ8IjWgTAd9//iDrN2ijCRUdOi45dpeoPSsKwZJL+kfzPKVF7R1etUAZD+/XSHHb77r1o0TG0Y4kRJ99uX6/biet7R4YckKH/TAFwQ/gOeT93fsWhRASADIvZCACmBTE9yMsyclBfVCxT0pCJIgLAEFy6G3NPkjhRQlPEjLoHMdDQUw4AUf7PwMqJpgIBgUBAEFi47Bv0G6qPAErJwAzvpMeC6RN1Vwdg3WXm2vOwXapYEUwY/pXuefvLQaUShvlXKFNSOvinVKjdrTYQQ6EZEk1hGC/Dee0Schc0bN1B8fbNyBh0StA5YVZy5C+iWNpp+IDeqFyutFm1hvvlLVYWzPMMKUYiANRKV44dOhBlS7hzgPbZz6oRt27fCTWfgb26oVaV0CUXeQvL21glYXQHozzcELLZswKIkogIgFeocD1+OnpMESfefq1ZNMfQu8bM2qq996SUkZ0bNZ0Pao5ToxEnXvneqUUziAgA+ekyGwHAEpE8t3hZ2rdsirbNGhkyUUQAGIJLd2OvlQP0jAOAeWL8oVcjPNKNsGgoEBAICAQcRICHMR7KrAhzP2d+PQbvvZteU03d5m3x7eEfpNDVhTMnIXq0aJp9gjcIyVnAnP3ypUqgXMliyJLpfUO6fI1ZTo5l5ShGybX0DLj/u8NS/rAZIT6jh/QHS3+ZFX+HTjpvePvullSu2xhHj/8Waji9EQA+rgYle91gqQ45LuvBn/gjdGRF0/q10b1D6FtlHiarNVCOeNm7abUredS+Oaht+CNaBADfR3wvGZFo0aKCNe+zZc5kpJuptuQVKViqIq5cvRaq/5C+PcD1UhN/xHmbv1mEd9O/rcsmf987M2HZugZVaVS+VgP8euKPUJ+KCAAZEjMRAE+fPgMjk7wuvP1nFIAREREARtAy1pYVhOLEiW2sk0OtPeMAeP78BW7euqVKGOPQ/IVagYBAQCBgGAHWtbZavo5VASaNHArWYFeTL/sPBmtRp0ieDOuWzDWVU0gW7gXLvpEOxOVLl8AnuT/QrLmuBUhwHoTObVqgZWNj1Qa09PsOfdPGjZDmr0QAp6QjdcoUmPn1aDDKworwwM2Dt5K4SZrH8dt264VN23aGMiXvx7kxb9rXmtPkxp8HACUxcqDRHEhnA0Z3MNUjpFQoXRKjvgq9UV27aSs69eynqP3UkdCEgjrNMNWMee2MUAkpRm+GTQ3uoU6HfvgJtZu2NmyRkRx8w8pDdCCp6NAxob8fJE5dPneGqnoSf5IAMKRoVaoI2f7Hn39B9YbNFccxW5bULCZMZ2BaQ0jhb0/QpHGG1Pq7HTZaRtY3MNdJiQTW7hKfbbr0xOYdu0LN94vCBTF1rDH+GX8pQYYAdbixGb4JJ9bY4WmGGfXkAWAagBfEMw4Akf/vhcdB2CAQEAjoQcBHgKenrVabAT26oHa1yqGa8YadN+0kDfxm/kwwd9aMsIZ6jBjRDUcOqI3FvHjmx/vETIih1jyO/HIcVes3lcKFGaXAlIPJs+ZIN+EXL11+rXue3B9IN/J0bNhVc/nPU2dQqmptRTNXLZztyi2mb3C1fGa9EQD+IlbmTp0A3gK6KSWr1MbJ02dCDanGJbFjzz4wJFtJfti9BQnix3PN/MJlKod6/jh49UrlMbjPl67ZEeiB/EUAJEuaRDFlhTYniB8fqxcFIU2qlI5Pge+9DwsVUxzHn+OrSLmqUsnKkPL1iMEoWfRz3XaTtJLklUrie6/pVmaxIfkayNsQUswcDpmSljP/F4oWTRo1FMWLKKfJ+JuCWrWE9zO8gw3LlCuxmIGE/DJbd+4J1fXzQvkxfdxIQyovX72GgiWdLT9qyCCVxnodxcG7+3MAmF1jO+YSHnQwDSBJ4sSIEiVywKfjGQeAyP8P+LMgDBAICAR0IsB8fBI82SUha7Hzxpc3v5RAHNL8zYtlj1j+yCdkfSb7s53y87HjEu8Bb7i5gQkpZ89fADeiWTNltHPY/3T5C4F0ewOkRuBnBwcAD608vLop2T79TJHkUc0RxnQBpg0oydrFc5E543uuma+W0y04AF4tAdNKWnTsBh7AlYSOTDo0zVZDMbLYauXRGtapAZZpCyk/HDmKGo1ahPr/yZIkwcFt64wMLVVA+KCgMr+GWbZ8QwYEa/xZ2Sq4cPFSqO6CA0CGxAwHgD9HCNPs0muU0TW7lkb7Zc2cUUrTMyKCA8AIWsbbxo8fD7EcJEHVa5EnHADM12L5P7KVChEICAQEAmEBgcr1muDosV9tM7VQvk8lgr8/T5+Rbr8pX/XuDh4uvCRKIdxH9m0Dc9vskr0Hv0Oj1h1h9NbNrvGpJ1eBorj/4EEolU5wHviz+/0P8+HFy5ehmuiNAGBHNSdCi0b10KVtSzth86vrxs1bICeFkjB1o3D+vKE+unP3HnIXVi556eZB6tKVqyhUKjRJIQ2OaBwA/qoAkJfh8pWrqN2kleJzS7wYTj9/+kREjhTJ0WdPzVHLd9X3uzYhSpQor43fre8grFy3MZRNZqOc1JxdbtaI52TU3iGCA0BeajMcAOz33of5FNOW+Vs+a+IYR59tJ5ULDgAn0QWY/hk/nnuRa2qz8YQD4OmzZ7h585aziAvtAgGBgEDARgT85XiaHYakgAzZ5qHHzvJ6Zu1R6kcmdDKiB5f+X3ZGnepVbBtm4fKV6DdkJEYM7INKZZUZ4G0bTEURUwCYChBS6teshj7dOjo9vKTfHwGeEQeAWhpB9iyZsHLBbFfmwkHWbNiMzr0HKI63ZeVi1TQXtYOU2k2uExNavWETuvQeqKg6ojkA/KUA+PLb5y9ZgQHDR6suRZXyZTCsv3ZJPqtryRt93uyHlJDOxcePH4Mkj/88ffpaU5buOrBlLXira1TU0l2ciJpSs+37n35GzcbKTj7hAJBRM+sAKFqhOv46F7rcJavrbFm1xOjj4pn2wgHg7FJEjRpV4gFgOkAgxRMOgAcPH+H+feVwsUCCI8YWCAgEBAL+EGjStjN27z9oO0jMZWcorddEbeMfL24c7Fi73BRJodIch4yZgNnzF2Nov56oWsFaxQWzGKqtbdo0qbFz7XJXfrxZbpJlJ5XEiAOg91fDseSb1Yp6mGPLXFs3RO0wxrF/O7QXZIpXkuKVauL0X2dDfcRD2bfb1ruyFmrkhTRKOABeLU1wgju1G3VfazrS6FBzUjZs2Y72X/YJNUTI8PelK9eg16DQqUwsk8lymWakcZtO2HMgNFElIw9+3L0FsWPHMqPWUJ8+g4dj8Qrl775wAMhQmnUAqD3fPNjxN4K/FWFRhAPA2VWjU5G/XZEcjoDSmkXAHQAM/2f+/5Mnr98oaRkuPhcICAQEAoFG4PzFSyhZuVaoWyOrdnGDyMMvS/h4SSbOmI1xk5UZtMsUL4pxw8xtlEPO0ZezqlYb3g1MZsxdiOHjXnEdBB9z+vhR0qbRSWHY/8eflVDNpTbiACDzNRmwlaR21UoY0LOrk1ORdJNYjQRrSqLl8Oo7eAQWrVil2Hf+tK9BPgQnhWUh8xYtoxrSLhwAr9AP7gBgWWcy4SuVsWQPboBnTxoLktE5JUwtzVe8HJh+Elx4SDuwdS2Y309RS+laNmc6PsiRzZR504Lmg1VYlESrHKGpAUN0Iv55ipRSfYcIB4AMmFkHwLrN29Cxh3KJPUbEMTIuLIpwADi/aokSJbSNmNmstQF3ALx8+RK3bt/Bs2fPzM5B9BMICAQEAgFDgAcTHlCcELdztLXm0KZrL2zeHrokna9f764d0KBWdS01fj8PXmUgECR1PuN46OPmWUmMHL7NgsHIEkYhqIkREkDqyFusrCI7O/MRv9263vHbSIaDMyxcSSaOGiKVqVQTltxk6U0lcePwPXfxMgwaMVbVPkEC+AqafZtWI2WK5P/9j9t37qBsjfq4eu1vRfz4/K2cPwvvpn/b7FdFs5+a47JdiyZo17wx1LgCMr2fAeuWzNPUr9Yg0O8QfxU0aLMgAZRXzgwJIPuppY3ws5gxYuDA1nVgdFxYE0EC6PyKkQQ1boCfjYA7AOidpWeWjgAhAgGBgEAgLCLAmtisje2EsKzSmCEDAu4t5tzUch6Dz3v4gN6oXE6Z6E0PPsGdDKO/6ofypUvo6eZIm6btumDXvgOKuhntwKgHp0St5rxvPKNOCF9ZSSV7zd6A6Z37wcM/oF7ztorNkydLKuVYa0nxijVw+uw5xWbrls4Da4Y7IWRzJx+E2gGWY4oygK+QJwlgqmAOAH5Cp16Vuk1UI6XYfs3iObalEIV8DtTIJ1MkT4b9m9fAl3IUsh85CshVYEXU0gCok0RxJIxzSlg9g1U01ESUAZSRMVMG0Idp6y49sGXHbkWIvebA1/uciTKAepEy3y5atGgSD0AgJeAOgMdPnuDOnbuBxECMLRAQCAgELCHAW65KdZsollqypPjfzjmyZcHMCaMc2yDrsZHEfyQA1CNmSQGZL8sNs0/cLrkXcm6sGc3a0UoSM2ZMbFg2H286kOfJMosst+hPjEYAMNWOJGdq0rVdKzRvqFy3XM+aq7VhvexyNepLqX5KwioE3Chrib+UDJJurV06zxEnWctO3bFt116/5okIgFfwhIwA8H3CQxIPS2riNCFl5179sWbjllDDz5gwCl37DAr1fCaIH0+6wY0eLZrWo+n38+AlXUM2TJggATatWGiKYFDLKDWnRvB+IgJARsNsBAD7+iNq5edOV7Jh9Mr2PfvQoqH2O1TrmfF9LiIA9CJlvh1TkJIkTowoUSKbV2KxZ8AdAPfu3cfDR48sTkN0FwgIBAQCgUWAbMAVajcE8+eckNQpU0j5sqyjHQg59tsJVKytHIatZE/ej3NjaP9eoN165PiJ39GsfdfXwtQXzZwslQwLpLAEHasyKAlr0LMWvZ3i77Y8+DhGIwDYt3u/r/DN2g2q5s6b9jW4bnZK+VoN8OuJP1RVshwbD0Jacv3mTXz6hfptbM0qFTCoV3ctNYY+15veIyIAXsGqFAHg+3Ts5OmYNCNIdQ2YBsJ0ECfkyC/H/yuvGlx/sqRJFFNjmjWog27tW9tiygcFi4KRJEpi5hZey6gDh75H/Rbatd/NjP3g4UPkzP+FoglmHbaDR49H0ILQrPkkJyVJqV1CZy6duiHFSgQAdfmL8uDny+fOQK7sWe2axn96ePiv2bgVpDSbEkUxbEBvyw4rKhcRALYvlaLChAkTIEb06O4MpjBKwB0A12/cBIlKhAgEBAICgbCOwOEfj6Bei3aOvdNYv3rKmGHg4c9t8Uckp2YL8yA7tmqGBrWr+2W8Zdm/waPG4enT17lgdq5b4cgNuxHstA6BdFBMHDkEiRJqH2K1xuVNc6ee/cDIOC0x4wC49vd1KZz97j3lqjvcjPTv0cVy2DNtv3L1Gtp2642fjx1XnQoPWDxo6ZWhY77GrPmLVJs3rF0dvbp00KvOb7sFS1eg/zD1MnbBOwsHwCs0/DkA2KpZ+y7YuVc5rYaft27aUHpnOCFaaTXBxwxOZmjVFq2SiHR8jBzUB4wqsio84DLaQc87RDgAZLStOgBOnj4DlnxUE75X+33Z2daKNkxN69ijH+iQ8Um2zJkw8+vRlkPLhQPA6rdQX/+4ceMijguVQNSsCagD4PnzF7h+44Y+pEQrgYBAQCAQBhAgeRsZ1xky75TYkZtq1LaV6zaCZY/MCMtd5ciSGdn+v+589iyZETtWTJw5d15Kmfj52K/g7ZySnDoSuoSWmfGt9mnUuiP2HvxOVU3SxIkxdexwMFXDrIyZNA2TZ87R3d2MA4DK/dUF9w3O26TBfXqABG1mhM6iL/sNfm1zGlKP2VroaiUBffpz58qByaOHWXLIdO49AGs2bNY9deEAeAWVlgOAh4tKdWXiPTUh50m5ksV046+3od53mBOcGHWbtwXLqKoJSRCnjx9pyeE5YvwkTJ+j/8ZcOADk1bDqAKAOPQ7yLwoXxLD+PZEgfny9j2yodnTeTpw+C0ELlyrqYFULprVkyfS+6TGEA8A0dIY6xogRXVf0myGlBhoH1AHADfLt23cMmCuaCgQEAgIB7yPAQxYJ5IJ75+22mjl/Xdq1tFutqr45i5biq5HjXBuvQN48CJrk3nj+Jvb3jRsoUammahivry9rmjeqW1N32gP7bd+9V9q0M5fUiBjlAAium7fovE33JwzLr1G5POrVrAo6OPQIy2ItWr5ScjL4E+bsr14UZOrGM3iVCLUxWGO5Sb1aYG4+2Zb1yuoNmzBl1jyc/uus3i5SO8EB8AouNQ6A4IBevHQZTA1Ri0RhWyvl9/wtHnkw1PgofP3mTB4nMeTbKYy+KVapht8UMT6rrKLC75yRiCK+Q1hyUM2RqjYPwQEgI2OFAyA4tv7K5PracV1rVamEqhXLGvqdoLN81oIlWL5qrWbZYavzERwAdn7z1XVFjRpVitYgH0AgJKAOgAcPHuL+A+W8qECAIcYUCAgEBAJ2IfDb73+iXou2qvnjdozD0NHRQ/rbkvenZQ9J6UhO55YM6NEFtatVdms4zXH03PD4lLByA2+FeasXkhGdobkXLl7G4R9/wuwFS3D+4iXVsd9KmwbvpE+HnXv2h2pjxQFAZf7Yq0MOxtvYXNmz4c20qZEmVUqkSZ1KIu+9ePkKLly6hDNnz2PF6vWgo0RLGFWweuEcpE/3plZT1c+nzJqL0ROnavZnSHWNSuWkag20OSTrMh105y9cAqN25i1ZHqpWfPABPsyZXUpRIRdGSBEOgFeI6HEAsPV33/+IOs3aqK4hy6eRX4PrZqeM+noKWBFDTfid27F2uZ1D/qeLJIQMz9cjVSuUQcUypZDuzbQgT0Fw4TuEzy1TzmYtWAw6VNSE37M306SRnvGQIhwAMiJWD8zBcW3brRdI/KhH+E75rGA+vPt2Ouk551oHzwnnu4b8Kbv3fys5ivUIo9AWTJ8olSE0K8IBYBY5Y/0iRYqEpEkS+02PNKbRWOuAOgBIXPHkiXNhssagEK0FAgIBgYC9CPBwV7dZG1y6ctVexcG0Zc2UEUGTxzoeSrZ201YpP90tObhtHRjO6CXhIXHg8DGGTXr7rTeletAXLl3GLZ1Rb2Qh/2b+LEycPhur1m8KNaZVBwAVduzRF7y1d0t4Mz99/CiQ8d2qDBg+GsytNiLcFHOjTWb38xcvakZ0+HRzY861aNqus2KkhnAAvFoFvQ4A9tDiWSDuqxbOBrlP7BJyUxQoWUFVXd/unVCvRlW7hgulhzf1IydMNqyfB3nicP7iZYn0TY/wtnnVwiCM/noK+P4OKcIBICNipwPgn6dPUaNhC0VHoZ41s9KGpImLZ02VfmusiHAAWEHPWN9EiRK6coGjZFXAHAD/+9//cPPWbTx79jrpkzHoRGuBgEBAIOBtBHjgY86rv1saqzOQKgRMHgeGVjslP/78C6o3bO6U+tf0Mn9xzSL9+fCuGPXvILyJadO1l2NEjxyGt+QMgc6Y4V2o5aOb5QAIidXX02djwtSZ4G+yk/Leu+kxZ/L4ULeZVsacGjQPoyZMsaJCs2+m9zNI1TeYBlG1flPFMOtqFcthSF/1Eneag4SxBsxlZ067khglzyOvCHPz1YQkm/OnT0TkSJFsQ0mNDZ4Oom+3rzeUNmLGKEYCdOszEC9evjTTXVcf/iYETR4vRdqoOfry5fkIc6dO0KXP14hRu7kKFFXsY3cVAL4zNi73Xw7ViPGqVQAK5pMck3bJ48ePpWg5Esg6/V712Vwo36cYN2ygLc4yVjLKkb+IIhys0sHIQyH2IMC0n7gWHTZmLQmoA4AVAF68eGHWdtFPICAQEAh4HgGGaTIKwMnNHkFwukIA67kX9HNzZudCkMToswL57FRpqy6uKUsWOsHxwHVkDrKPULBrn4GORQD4QPFXq9wO4EiyNX7oQFM5/1rjs6whyxs6ISRJI6GgjwyxWoNmIgJAI3zfSASAb81qNm7plzfC7hKPaukHtatWwoCeXZ14lELp3P/tIbTs3AM8LNotdFrR2eZLeWHklogAUE97sjMCIPhakgulW7+vJLJbJ6V7hzZoWl+9CoHRsUUEgFHEzLePFi2a5aoNZkcPmAPg6bNnuHnzllm7RT+BgEBAIOB5BM6ev4AKtRpKB8V2LZogUqQ3MG7yDEftHjmoLyqWKenIGJ+XreI3Z92OQZ2sBW6HfT4df546g+Ydu9m6uSNL9KDe3V4j3XPDAcA5Md+0Xfc+ts6Hels2ro/ObVrYCX0oXSyJ1bXPIE1yN71GMA+3Q6umaFLv9U21cADICPrL3zfjAJDqmNeoj6vX/lZdol6d26NhnRp6l1CznVI1iU0rFiLDO+k1+9rVgN+5lp2+9Dtvo2O1aFQPbZs3fi2sWDgAZBTVeE+ccgBwTJKdj500XUp3YXqAnUIHJR1W5K2wU4QDwE40/esiASA5PsgH4LYEzAHw4OEj3L+vXIvYbRDEeAIBgYBAwG4EyHBdvmZ9iSiNJGosbUVZv2UbuvQe6GgIefOGddG1XSu7pyQRpZnJgddrCG+/t69ZFuuUHgoAACAASURBVDCPuF47g7fbuHUHpsyeixN/nDTTXepDHof2LZsoRj245QDwGc/D9NKVa3WTTilNOkXyZKhTvTKqVShniM3cNID/brSXfLMaM+YuBBnXzUqF0iXRpW0LcA4hRTgAZETsdgBQJ6s7VKnbxO8hyc7IIIZn9x084r8lzpP7AyycMcnsY2OpH6NYSEz417nzpvXwENutfSu883a6UDqEA0CGJBAOAN9iMKx+3eatWL56HY4e/830OrMjK+TUqVZZ4i5wQoQDwAlU1XUmTpwI0aJGdXdQAAFzAAgCQNfXWgwoEBAIuITA8+fPwbBWlmXKlT0rFs+agihRovw3+g9HjkplAp2sgkImejodSHhml5CzpUTlWjh34aJdKl/T42T0giMGB1PKQ9Gs+YvBA7QeYYWAPB/mQpkSRfHRBzlVu7jtAPAZQuJKlvRbtmqdbtKxwvnzStUPin5WUA8EjrVZsWY9ps+ZL1Un0CMkXCxVtAiaNajjl3W+/7DR+PPU6VAqixTKj8Z1a+kZKly0YYWTr0Ypl+j8esRg0w68LTt2Y+7iZaoYxYoZE6MH90f8eHEt40gm/RYduuHZ8+eSLt6cF8z7iWW9VhSw0si02fN1E8gxNaVo4YJo1qAuSACnJpNmBOHAoe9DfZw9S2Z82VG9EoOSPuLWuE0nxaE6tmrm912mZt/CZd9gw9YdoT5+K21qDO3Xywqkr/Vl9N3hn46E0kc2fqejlIIPeurMX1i2eh3IpcHfUh64/Qkrr3AfQdJG/q4bKW1qBjxGLTRq3dHWNTZjR0TpkyBBfEtVG8ziFBAHAEkx/r5+Ay8dJEAxC4joJxAQCAgErCLgu3HxsYcrbVh529OoTSfbQ66D2+5EhQDeXlSp18R2cqOGtaujV5cOVqEPeH/m9J48c1ZimT93/iL+OncBt27fRtrUqaQyeryhy5ktCxLEj6/LVjWStLwf58a8aV/r0mG1EQl7+Zt94+YtXP37Om7cvInYsWMhWZLESJY0qfSv3eXarNrM/ixLyHJpXANfucKHjx4iUYIEUtWM1KlS4pOPPkCm9zLYMZzQIRCwBQESx/L9wRQyvkP47+07d6V3Bpn9GZ1C56GPJ8SWQYWSgCFw5+5dqUIMy8Py36hRoiBRogRIkigR3n/v3ddSwgJmpBjYMQQY+RgnTmzH9KspDogD4PnzF7iuo16w62iIAQUCAgGBgEUEfGWeeOhfwzrWqVKqamSaQKM2HXH02K8WR1Xvzjr0ZHpmKTq7hGXpeDC1i+E4vBz+7cI3uB6mi6zeELoMoJsOACfmJXQKBAQCAgGBgEAgoiMQM2YM3RcCdmIVEAcAiTBu3bpt5zyELoGAQEAg4AkEsuf7XArpWz53hhS2p0fadusFMrE7JQwZnDZuBJjnapeQVZqRDlZlUK/uIMu3EGUE6rdopxi+G5xXQmAnEBAICAQEAgIBgUDYQyBQlQAC4gB49Pgx7t69F/ZWSVgsEBAICAQ0EOg1aJhE0mO0Vu6I8ZMwfc4Cx/BlHe1hA3rbWiGABIc9BgyRchmNCutTTx07UqpTLUQdgSLlqipyLrjBri/WRSAgEBAICAQEAgIB5xCIHDmyVAnAbQmIA+D+/QeO1E92GzwxnkBAICAQCIkASZJixohhCpilK9eADgQnhfWCWTfYTtmwZTsGjRwr5YhrScoUydG2WSNUq1hOq2mE/5wpFhk/KoAXL16EwmJwny8lwj2n5fE/QMzoTo8i9AsEBAICAYGAQCDiIcBSgEmTJAYdAW5KQBwAogKAm0vs3bEu/w3cuQc8eAw8egI8eAg8eAQ8ew7wexAjGhD9379YMYGE8YAEcYFECYDo7lfM8C6QHrbswhXg+m3gzn3g9l3gxct/1zEekCg+8E5a54w/dR64fe/V2HymfM9Q0oRAWvXUfOeM0qF5/7eH0LprT7BskFNSsujnGPVVP1srBNDWwz8ekaIByDj909Fj/5lPHoRC+fOiUN5P8Hmh/E5Ny3a9J0+fAQm5QgrJuPyxbttlCEns8hYtq6iOvA758nxk11CKeq7fAjbsAWqXA6K6uzdxbF78rTl78d/3wj3g3kMgdgwgQXwgYVwgTQr5PSFEIBDREGCZ+jOX5H0Zfzvv3gdiRJe/D/HjAqmSAskSRzRUxHwFAs4jEIhKAAFxAJBR+CnfNEIiHAJ/XQR+Ow38eVY+9JuVxAmANMmBdGmAd9+UnQVCvIMAbw15cPjjL/82pUoOVPociG/jhpvZRSt3Apev+R87Y3qgdCFvPjt/nDyNhq07SMzrTgkZpGdOGCWxoTshPjZ8Hv7JXB0WZdSEKZgaNC+U6WTtPbRjI6JFc9YTuWzVWvQcOFQRuu1rloFVJpyW4yfld3bV4sAbbzg9mrP66RRcuwt4rPHbU/RT4OPsztoitAsEvITApb+B1dtlx5g/yZsT+CyPlywXtggEwj4C5GmKGzeOqxMJiAOAm1qlkEZXZy4GcxWB3YeBH44D/zxzZtjs7wOf5AB4sysksAjw5mD+WuD+Q312sEx91WJAutT62vtrdfYSsGwL8EzncxY3NlCnrByN4DVhOH2Dlu3x+8lTjpnGCgGzJ40Fa9ILCY3A3oPfqdZDHvVVX1QoXdJR2IpXqonTf50NNUbqlCmwZ+MqR8cOrnzHd0CkN8L2xp+/QQdClwBXxZDRSTVKWYP4x59/wfN/68xb0xS43hnfywClMqaBs0iMbDcCP/4GbN6nX2uKpEC9skBUZ/2f+g0SLQUCYRyBQBABuu4A4MH/+o2btpWPCuNrHu7NP3cZWL9HDilzWqJElm90s4qSzk5D7Vf/qh3AbwbPrHTcNK1q/YZx2lLgRuiIbb/2Zn4XqFgkoJCpDk4+gVadv8S+g4ccMzBWrJiYPm4kPvnoQ8fGCKuKmYaRq2BRvHz5MtQUPsiRDcvmTHdsansOfIvGbTop6u/QqinaNG3k2NghFV+8BqzfDeTNBWR/z7VhbRuIvz+TlwD/+58xlRW+ALK8Y6xP8NYfFioGlvoMyzJn8jjk/1Rc+YblNfRn+z9PgfEL9DvNfboYBcBoACECAYGAdQQiRYokEQGSD8Atcd0B8OSff3BbIafSrQmLcdxBgCHg2w4Cx/50Z7zgoxT5RI4GEOI+Asz3n77M3LiViwIMyzcrJ84AK7eZ6928GpDEo9EjPHz2GTwCJAh0SpyoEOCUrW7rbda+C3buPaA47IZlCxzhAqDjp0y1uors/9woHNi6FkkTO5+My0y9hRuBWNGBlEmBX/4Ayn/uXf4MtWdjzQ7guEGnJHUx1axFdfNPnHAAmMdO9HQHAaORMT6rSAzatraIAnBnlcQo4R0BHvyTJE6MKLzJdElcdwA8ePAQ9x88cGl6YphAIMDDf9BKmUQmUFKpKJDJwmEyUHaH9XEP/ATs/t7cLHjTxhs3s8LDP50AZqTwx0C+XGZ6utdn1vxFGD5ukuJttF1WNGtQB13btXLVC22X7U7p2f/dYSkVQ0kyvZcBy+ZON131Qc3mdt17Y+PWHYofk0SRERtOyPMXAKO2fOScdOCeuQCU/zdChp99sxVoWClsEeUNnmYeLSvOQeEAMI+76OkOAlOWALfumhurekmZg0mIQEAgYB2BxIkTIZqLeTWuOwBEBQDrD4mXNTBSdt5a4JIGAZvTc0gQD2hd0+lRhP6QCKzZCZA0zIwkTwI0qWymp9xn5grg2k1z/bO9B5T7zFxfN3tt3blHSglwUooXKYwxQwZYqhCwe/9BJIwfHyQaDA9SonItnDqjzGiZJ/cHYJh0VJt+uFesWY8v+w9WhY2Hf6cqKZC3g4d8XxrVd0cBVmAJHvY/aTGQJAHAzX9YEJKaTVpk3tIqxYD3TVJkCAeAedxFT+cRePk/YPgMgP+aEUGWaQY10UcgoIxAwoQJECO6ezV3XXUAsKYx8/8FAWD4ffzNhlo6gUjDikCqZE5oFjrVEAhaBbC8oxlhmb4vm5jpKfcZNhNQKJeuS2HqZECDirqaBrzR8RO/o2GrjqAz1SnJmikjgiaPNVUhYNO2nejcuz+mjx+F/J987JSJruqlQ6NJ286qYxYpVADTxo2wbNOCpSvQf9hoVT1cl9WLgiyPE1LBmYtA+jSv/u/ijXKo/8PHwKa9ACOq4sSSU7r+vgUU+AAgeWdYEFaeWbTBvKVWcp1zFy6OOyxLEoZlzpTx4eZ7HIaXwRHTb94Bpi41r/qDzEDJAub7i54CAYHAKwTixYuL2LFiuQaJqw4A5rKyAgAdAULCHwI//y6XfvOKCO+0+ysxOgh4YqHCZ/u68kHDqPDmcsICo71etWc+Y6cG5vu73fPy1Wuo36Id/jp33rGhzVQImDp7HkZPnIpeXdqjQS0LydOOzcq84jZdemLzjl2qCgrm/QR9u3cyXZqvx4DBWL56vap+lh7csHwBuC52y/ZvgehRgZgxgLfTyKXA9hwG6pYDWFlj1/cAUxNZLaN4PrldWJEffwU27zdvbY6MQJlC5vuLngIBryLAsphLN5m37u3UQK0y5vuLngIBgcArBNwuBeiqA+D58xe4cVNUAAiPDzzJoiYuApj/7xUhESAJAYW4gwD9ekMskqIzBYCpAEaFof9MAbAiPZtZr0JgZXyjfcml0rRdF/xw5KjRrrrbx4wRAy0b10fT+rX9hrjTuTtg2GgsXL4StatWwoCeXXWPEVYa0nldpHw1PH782K/JDWtXR7sWTcADux5Zt3kbpgfNx4k//efOsFwjnQxOybj5chnV2v9u6A8fA05fAGpaLIXnlL169e79Edj3g97WodsxxzmspDuYn6XoGRER+OVPYJ26T1MTEr4vmlXTbCYaCAQEAjoQiBkzBhLEd68mtasOgKfPnuHmzVs6YBBNwhoCrBPNfFEvyUdZgWL5vGRR+LfFCtkW0WlSBUhugtz875vADIsOgF7Nw+b6dO7VH2s2bnHU+LRpUqNxnRrI98nHePutV6xPLE+4Y+9+bNq2Azdv3UaBvHkQNGmco7YEUvmOPfvQvEM3XSbk/Tg38ub5CJ9+nBs5smb+rw8dCGcvXMR3h3/E7IVLcOWqNmFKi0b10KVtS13jmmnEW/IHj4CT5+WSmGS/p7CEa9Qo8q1/WJX9PwF7TBKTcs7CARBWV17YrYXAsZPA2p1ardQ/Fw4A89iJngKBkAhEixYNiRO5V47KVQeAKAEYPh94sv0zj0yhVHZAJ8zDP50AQtxBQEQAuIOz0igTZ8zGuMkzXDGAzgAy1Z7+6+xr4733bnqsmDsTscgaF45l3pLlGDh8jKEZMhrg7bfS4sKlK4a5G5o3rCtVZnBCGLl15QYQLapc5o85wau2AzVKvUrFuXodSJHUidHd0SkiANzBWYwS9hAQEQBhb82ExeEXgShRoiBpEhM3YCYhcdUB8PDRI9y7d9+kqaKbVxFYthk4ec571jE3jTlqQtxBQDgA3MFZbZT1W7ahS++BeP78ueuGJEyQAOuWzEWK5BGDdXPUhCmYGjTPcZxHD+6P8qWKOzIOOVv2/Qi8nw44f0Vm/mfa1IWrwPbvgDqlw0eNb+EAcOTxEUrDAQLCARAOFlFMIdwg8MYbbyB5sqSulWF21QFw//4DPHj4MNwslpgIwNv/yYu9hwTLVDE37Y03vGdbeLVIOAACv7LkAyAvAPkB3BKWrVk8ewqyZc7k1pCeGGfLjt3o0megJieAGWMZBjhjwmhkz+Icpnxv1y8P3L4PrN4JlMwPvJNWtvbCFSBtSjOWe6+PcAB4b02ERd5AQDgAvLEOwgqBgA+BpEmSIAoZd10QVx0Ad+/dw6NH/gmUXJizGMJGBKzmV9poyn+qeOhvzFzyRE5oFzrVEBAOAG88G6wMwAoBrBTgtNBjPY116QuG4SRxCyCdPnsOzdp1wbkLFy1oeb1rzmxZMWnUEOkmwClh1QySf32YBTj4M1ChCEAizUhvAO+lc2rUwOgVDoDA4C5G9T4CwgHg/TUSFkYsBBImTABeqrghrjoAWLf6yRMP0cS7gXA4H4PM69w4WpHo0YB30wKpkgHx4sglpviYsAb1oyfAtRvAlevAXR2Xmm+lAvLlkktZCXEfAUEC6D7mSiPyXduwVUccP/G7owZ1a98azRrUcXQMryv/5+lTLF25BtOC5uPa39dNmRs5cmQUL1IY9WpURe5cOUzp0NPp9zNAssRyOb/x8+Vb/rKF5OotSzYClYu9IgDUoy8stLHqpBYkgGFhlYWNZhAQJIBmUBN9BALOIRAvXlzEjmWiFrYJk1x1ANy4eQvPnj0zYabo4kUESBhF8j8rkio5UKsUQCeAlnCTevGq7HD430u5daTIQKwY8l+ShOFv86qFidc+Fw4A76wID6Ztu/bEzr0HHDGqSvkyGNa/lyO6w6rSjVt3YNe+A2C1gHv3tT2W8ePFRa2qlVC3ehUkS2qi/qVOoJ69AKYvBd59C7j8N1AsL/DiJbB+NxA3NnD1JlCyAJD1XZ0Kw1Az4QAIQ4slTHUVAeEAcBVuMZhAQBMBHv7pBHBDXHUAsI7yixcv3JiXGMMFBKxurBLEA5pWBqLpOPy7MB0xhA0ICAeADSDaqOJ///sfho2diFnzF9moFfj4w1yYP30iIkeKZKve8KTs6LFfce36Ddy9dx93793F8+cvkCRxIiRPmhRJkiRCsiRJXCn5c+MOwDJ/dLIW/ghg+P+STUC1EkD8OMD12wDLeYVXsfo7JSIAwuuTIeYlHADiGRAIeAuBGDGig6TKbohrDgBuRBkeyX+FhA8EFq4Hzl4yPxfB0m8eO6/2DJQD4NotYOZya6j0am6tv5d7M0S9z+AReGlDrc50b6bF6kVBiBM7tpenLGwLhkDQaiBNMqBoXvl/MqVq4z6gXtnwwfTvb7FZ6WDvD+YfB+EAMI+d6OltBI79CazdZd5GOg5JtixEICAQsAcBN0sBuuYA4O3H9Rs37EFIaPEEAqODgCdPzZkSNSrQtaFg6TeHnjd7CRJAb66Lz6p9Bw+hVecv8fjJE9OG0jO9auFspEkVTijiTSNhT0c6ZBYs+wY5smRGjmxZ7FH6rxY6xbjUrIjyRiRg3hqg0hcyBwDl4jUgTXJbh/SkMkEC6MllEUZ5AAFBAuiBRRAmCASCIUA+ICfTAYOD7ZoDgPmot27dFgsdThB4+AgYN9/8ZFh7uooz5a3NGyV6WkJAOAAswedK599PnkKDlu1BPhajEi1aVCwNmhbhyv0ZxUmt/YuXLyUOnJAMv5169kPJokVQ9LOC/3Vl2607dqNk0c/9Dn/6AhAtyusl+549B5ZuAvh9TJ4YOH4KqFceePkCWLMLqFMWiOkOybBd0FnSIxwAluATncMxAsIBEI4XV0wtTCIQKVIkRysABcQBwFunO3fuhskFEUaHRuCvS8Ci9eaRKZFfLkElJPwgIBwAYWMtmYpVq0krw6Xrvh4xWPNAGjYQcMfKPQe+xd/Xb2LXvv3o0bEt6rZoh696d8f8JSvQpF4tHP7xCFIkT4bN23ehWsVy+OnoL/jog1z47Y8/UKRQATRr3xUzJ4zG+xneUTX4wWNgyQaZvT9hPLnZz78Df98EiuUDNu+TOVY+zyN/dvKcTJiaOgLc/PtAEw4Ad553MUrYQ0A4AMLemgmLwzcC4dIB8ODhI9y/fz98r1wEmt2ho8D278xPuG454E0RRWweQA/2FA4ADy6Kiklnzp5H5bqNcf+BNlM9VXRo1RRtmjYKOxP0gKUk/yPpbdN2nTF8QG906T0Qo4f0x7KVa5EqZXIMHzcRxw7uQre+g/BBzuyYu2gpBvXqjiPHjqNyudKo3aQVtq7SLrPCUH+y+dcuA8SIBuw6BKRMCvx6CkifFsiVCZi2FGhe3QOgBMAE4QAIAOhiyDCBgHAAhIllEkZGIATeeOMN6WLADXEtBeDevft4+OiRG3MSY7iAwLaDwOFj5gdqUV2U7DOPnjd7CgeAN9dFzaqDh3+Q0gG0iAHLlSyGMUMGhK3JecDavoNHoEHtGmjXrRdGDe6HL/sN/s8B8GaaVBg9cSp2b1iFAcNHo3D+vBgyajwmjPgKCeLHk1iAazRqge1rlumaCW/2fzgO1CwNnDoPrN8DlP8MeDsN8P1x4PxlOUogIopwAETEVRdz1oOAcADoQUm0EQi4h0C4dADcvnMHT5784x6KYiRHEeCN09E/zA/RqT4QM4b5/qKn9xAQDgDvrYmWRSQF3Lpzj2qzXNmzYvGsKSAzrRBjCGzevlPKw3/2/DlSJk+Gn4/9is8K5MWx335HwgTxJWWPHz/BP0//QaoUKRA3bhxs27kHBfN9gpzZsmL6nAUolO9TvykA1EEiVt78Myrr+h2gTCFg0z7gwhUgSmQgWRL5/0VUEQ6AiLryYt5aCAgHgBZC4nOBgLsIhEsHwM1bt/H0qUnKeHfxF6PpQOCbbcDvZ3Q0VGjyxhtAz2bm+ope3kVAOAC8uzZqlvGQ2qZrL8WPyfS/ZvFcxI8XN+xNLIJYfPMOsGQjULsskCAusGEPkCQhkCd7BAFAxzSFA0AHSKJJhERAOAAi5LKLSXscgZQp3CHpcS0F4PqNm3j+/LnHYRfm6UWABIAkAjQjcWIC7euZ6Sn6eBkB4QDw8uoo28Z38oeFi+Mhy3oEEx76v5k/C+neTBv2JhUBLH7+Qr7l53eOfvUbd4CGlYDoUYHFG4DcWYAM6SIAEDqmKBwAOkASTSIkAsIBECGXXUza4wiEOwfA39dvSIRIQsIHAkErgcvXzc0lfjygTU1zfUUv7yIgHADeXRt/limlATDs/6MPcobNCUUAqw8eAegEKJhbnuyPv8oM/zVKAf88BW7dlYkAhQDCASCeAoGAMgLCASCeDIGA9xAIdw4Alp7SIpvy3jIIi9QQmLoUYPipGWG5qlZhyAHAGzZuqplrSxqLqFGAmDGB+HHMzN6+Pv88A3hx+/CxXAucnArxAmzT4GnW5tekily73KhcvwVMX2601+vtezW31t+u3nzOuK6PuK7R5LJtcWPbpT20HpLN/XDk6H8fkPCPxH92yYNHwI3b8nfo6TP5j8/uy5dy7nqM6PIfa9Pz31gxw2ad+rsP5DWjI4xzYEi+U8Lb/6wZgLQp5BGI8axvgFyZgYIfOjWqrJfOBa4n3zucL/99+IR8BkB0rl8MgFFexIB/8WMDqdyJaFSc+P6fgD3fm8fk3TeB6iXN97ezJ98LLP3I7xDf98Saf4EU7gP4/r3/CHj2DIgTC4gfF3grlbtWPf5Hfi75x9/sZIllouFA/yYGR4HfFWn9nsrrxvdd7Jju4hR8tOMngTU7zY+fNCHQrJr5/lZ6Xrkh/04Sy2fP5d8Ufi/IexI92qvfE+l3hd+T6EDUqFZGdL8vf1Ok4Lw3ZPu572SUl5DwjYBwAITv9Q2Ts7v/ALjzQN64r9oub/zMCDcIFYoo9yTXGHNY3X7JceNy/irw10XgynV5Y/voifznT6JGll/K3Iwlig+8nVouvWWnc+DxE+DcZeDsZbm+9/2H8o/CM5WAGtoUg5vv6LJNWd4F3n/bzEoZ7xMoBwBxmbHCuL3Be7jtAOD3h2t69iJw/ba8rvf8VOXj5sW3CeDGi+v6jg0R+nmKlAI5WiitmjRAp9bWPCGMDCIB3cVrwKVr8rzMCA8Q/Eufxjt167nZ5Hvi7CX5PcG58V3BzaeScM14GKYDJ0USIF1qufwpN6hW5PQF4KffgIpfyBte3nJznEzpnSFX5XwZYcC/2/eMW873efo3gQxvyc+sm4fWsOgAYGlHVm44f0V2uPgcvWrI+5xn/G1NmxLI/I45R6qRlWW1ie+Oyr9NSkJHf75cQI6MRrQab/vnWeDQLzJWSsLfQHJiZMvg3gGQTgjfb/btu/KhP0SW1Wum0hEqOXRiyk69zO8CKZMYx8Joj2MngbVhwAHA9+tfF+TfFN/vi9G5sj3fw+lSAW+mAt5L5+57SM1eRnJduCo/L5evAfceAg8eqv+mUE/sWPJeIE5s+Z2f8W1n3vtmMBZ9rCMgHADWMRQaLCLAW6Vvfwa42TR722/WBG5okieRf7h5A+OUcF7cPBw5Ye8IvHngwYXOADP2c5P942/yQePaDeu28SCSMR2QJYM9h0Y1iwLlAAgrEQDc2B/5d13t+E7xe5LpHXkTwMOlUXn06DGy5/tc6laiyGeYOGqIURVSe/KB/PEXwM242QO/v4H5ffowC5AzoxyB46bwAMb3A501V02mPYW0N3ki4K3UQI735ZtKM8IyrLSLDr/UKYAin8jOALuEt08HfgJ+PS3fstkpqZMDeXPKm3CnJaw4AEiqS6x5EKDT16rwO8MoEToKeRi3UxiBQgeUHuEa0+Fv9/eWh+qF6+Qbfz3C71nDivZ+R4KPS+fY8VOyQ1fr4kCPvXRc0JHD3+wkCfT0MN7GyxEAdJDzN4V/Zy4an5ueHnS0kC/FF0mlp48dbRjlx+/PmQvqDjSj43Cvye8693mMHBQSdhEQDoCwu3bhwvKtB+T60V6Q1MmAqsVlr6edsu0gwE2008If7wIfyl59LeFmZv+P8kbQKeGh8ePsQP4P7B8hUA4Ar0cAXPobOHAEOHnWfsx9Gnn7xzXlQVmvzF+yQqpDny1zJiwNmoZo0YzFF/52Cth5COBh0Q2JGwcomc8dgjs63vYfMV/tRC8edBB+ksP9kGk1++jA4cGfDkinhY6AInnkW2unxOsOAJbTpaPdDoegGoapkskOIkafWJUF64wfWkhIWa241ZFf9ecBat5qOXLKiHyQGShZwEgP7bbH/pTXz6gt2ppfteBlCNePEYZ2ihcjAJgqtuuwzGvilnBvVjyf8xEBdAzxWeG7lVGnTkn294HP8shRYULCHgLhzgFw9drf+B+TI4V4HoHDvwDbvvWWmQwdrVbCHpsYOr9wLcBDmZvCG4gCHwAZ04ce1Y0DYshRE8QDin5q7y2ccAC8jjKjZ0jYphae6sTzX5lRQQAAIABJREFUlzQRUCK/9mb/3v0HKFy6IuLFjYtVC2cjYQL910y8Fd+8z3wlEKvz5uaGN8hOiFZIsRNjUmeqpLIjgBEdgRLetq3Z5ezmVGludIJ8ngfgs2u3eNEBwLDfn08A3x71n/ZjNxZZ3wWK5DV/MOClAC8HzAirVPAZt0N2fy87qcwI+YfsiIjgDS7X746JlBgzdrMP9w78zbaL18BrDgBiuvswQD4Ht4WH5XoV7Hk2QtpOB7l08HfRqcG0q/wfyr8pQsIWAsIBELbWK9xYy7zW2Su9OZ3yn8shjVZl9Q7g11NWtZjvz01Y+WAcCLsOAQd/Nq/Pak9uvun9pkPAqgTKAeDFFADWZP/5d6uImu8vbfY/lUm5lKTP4OFYt2kbVi8KMlTuj7m/K7eqc1CYt9hYz3KfAdneM9ZHq/Xq7c5G32iNz8+ZI1+5qHv5yj6bSJTHw3IghfNWcpBasclrDgBy6Sze6OyNsT+8mA5GR/SnJhxoo2b7z032N+776YAqNkUBWCEhLvwRkM9C9BtD07l+dqTmmX2uC31kTwSfl1IAvtnmfLSVFt7kbmpW1d4Q+j/OAiu2aI3s3OdMBWLUi9uknM7NKPxrFg6A8L/Gnpzhxr3258PbNVHmONcuY00b62VPW2pNhx29mXNWtQTANASGEAZauCmsUVL71ljLzkA5ALyUAsDQvuVbZULJQAuJpeqUUc4zb9GxO+rVrIq8H/9bS06HsVY3jDqG0N2Ejo32dXU399uQIcVLN8okU14QVsKoUdr8Ta2ROZBga9U2mevFC1KxiL50Kb22eskBQEflog1y1YZAC9MuapbSn5tPQs85q61Z3a2JzFlhRZgqQQeAWSH/RpOq5nqTm2fReuDOfXP97ezFyhq1S1k7rHohAoC/l0s3G08rsRPL4LqsOoiC62JEA/kyvCBffALkEdEAXlgKTRuEA0ATItHACQSWbXE2T9mKzQwPpXfWijC3jCHZQkIjQJImbgit5OMGygHglQgAliNasF5m8/WKkPOhdlnrrODky6DDyktCbhCrRHIMN5272tkcbDOYMcy3Xnl7K4qEtIMHmsUbzDH7m5mT3j4kjSOhlR3iFQcAb4znr5PLYXpFyAlAx6+e8miMUmO0mhUhDwD5AKwIORPW77aiAejexDgZIB0PfE8EIjxdbbZMqahVxnxVEasOXatlAIkl3z+MPPWKsHxr61rWrbHj+2Lditc1fPGpTKwtxNsICAeAt9cn3Fo3f627+cpGgCQBWLvaRnqEbsvQPTKvClFGgLczVUuaJxsKlAPAKxEAgU4vUXuuGQlQu7RcWcOMkJmc5F9ek88+BvLmsmYVb/RYxcCLwlJgjSo7Z9nMFcC1m87pt6K5Ril7KpZ4wQHAQ/+M5e6RZRrBXa8TgDn3zL23IrkyAaUKWtEA/PIHsM6iA8AoDwBvqWet9J6TkEimTCpHRpopLRroCACvXjh1a6w/MkbpaWaa3NJN1p5zp3rb8ZvplG1Cr4yAcACIJyEgCHg5BYA30/XKWYNl2jL9ZYOsjRR2e9MJUL2UuZyxiOwAYEk2fn+8Kqw1XaecuUiAmd8ENudVDVPmMZM8zqyQcIrVGbwsdhyalObn9bnHigE0r26dmdsLDoAlG72TYqH0LLDSTu1y/sPzWZJ24Xpr3xQ70nbI30NHqxVpUBHgnPWKF/LT/dmaIilQpyxA4jcjEkgHwIUrwLy1Rqx1ry1Ty9S4c7SsIMfHjBXeihQJabOTJLpa+IjPtREIdw6AK1c9FBOrjX+EbWGF5ddp0OzYCJspYeT0vLyonz9+vCUxUruZRT6GTLc2myaVzd1S8xaTt5lWpGcz4I03zGlgBAJviF6+NNffrV5JEsppNEbm+cufwLpdbllobJwyhYAcGY318bX28i1NyBnZRYDq08uqIwxn9nphnrfTALVKm1tfX6+9PwL7fjCvgySp1Uua72/Hzbn50fX3ZAlRksupyYsXwOgg6+SfjSsBPLCaFVbpWG6RVM1IdImX90TBMfw4G1A0rzFUrb7braQAePUyhukw3RoZw9HXmr//QauBqx5KaVCaCX//G3OvldjcPEUvZxEQDgBn8RXaVRB4/ASYvBggKZbXxKjXXsn+zfvdLcXiNQyN2FPgQ6Cgfn44SXVEjQCYs8r9spJG1jJ4WzICsx62XglaBVx2uWSmXtusvBPGz/cGGZueuUaLBnSooy9XW0sfw5mnrQDuuli+TMsmf5+zpOWHWcxrCGQEAMn++JyFFWlT2z/nxMrtwInT1mZjlcHejnSkKsWA99/Wngdz1L+eb93poT2SPS1aVAfI+q5XAhUBYAehpN45Gm1HcsWGFYz2ktv/cBzYYrJMprkRzfeyI6LW/Oiipz8EhANAPB8BQ4Cly1jCzEvCcl8s+2VVeFM7exXA2wwh/hGgJ7xTff1kSRE1AoDM8bxNDSvC6I52dfRFAdAhOGauN2fG2wvmx0cyEbXhxXecFspFPrGnpjPrUe+0SOamZaudn0eJDDSpYuxgE3z8QEYA7PgO+O6onWg4q4uOFjpc1OTX0wBLZVqRVMmAhhXNa7Dj8Ki30oRV55H5WZrraXSfFKgIAC+nH5UtDGR/3zj+3P9MWhJ2HKucIVNqrZA+G0dJ9NCDgHAA6EFJtHEMAeb6MefPC8KDaOsaQGyVeuZGbfQim7nROTB/keGxCePLpcJu35eZvMk0bee6lf0MyG6g1nqgIgACWQXAzvxQEnKx3GXCeHLu843bwK17AOd3/orRp0S9PZmj306trY8lKtdaDP9nFQIeLMj+HTcWEDc2cOsucPe+/O/VG8DJcwDra+sVHgobVAJY0suMeDX81N9ciBsdN1aFEV58V4Ql4W0tb23NiNVDnNkUAEZaTFhgTzQdc7v5vk+THIgfF4gcGaAzm9+f81eBOzatJ7+rnRqoo/z0KTAyyMwqvN6nQz0gdkxzeuxI99JbZWLcPGPvJbUZMYInfRqZd4As85EjAdf5br8rlx5lhQE7hPw9xJbj6ZFAVQGwg1OGB9fcmeUSt3w3Um7eBe7cld9vZy8b3wuZ/a5z7N/PANwL2CGM4uDzwpQ9ft8fPpL3AfzOs7zwc5susOjooMNDiLcQEA4Ab61HhLSGObInzgD0uNv1A6UXSLKWJ0sEZHgTyJLBPCGL2ngsO3P8FHDuInDt1uutuDHhCzhRfPlPOmTHkgl2+MMaLSrAjRJDaKWX8i2AeYl2HtDU7KZtLKXEMDU1oR1rd9vjieaBtK4B4sWI5gDgMzBxsd6nWr1d/HhAjRLyD76a8JC8cQ/wwMBBWU1XlneACl9o282yf3SYmRV+b5hrqIdQieRJN+7I9aC5eeN7R0n4THLTkiCeOauI47LN5voq9WI+c8Z08hzptOHh7P4j+eDAzVogHXIh7WW1A1Y9sEsyvi07rMhEzrKFxIDfibsPAZJ8nb4o/2uHtK8nOzuNSqAcAHbljhNjRr/5K9VHdn5yDdghWrfjdjC3G3UsB5+XHc7eSl8Amd7xj5ZdUULvpAUqFvVP0GcnT0TpQkBOnbwogXIAWN0nfJwdKPqpvqedDiPfxciZi+oOHavEeHalAWqtH9+v6/fa87tCh1HH+vaklulbDdFKDwLCAaAHJdHGVQS4Qb9zH3j5P2DVDtkraUa4SaQHXkmiRJEPQUbZbM3YEbzP5etAtCjyoYK3i2aEtd8ZbnraoTKDxI05z/HjaFv37IVcK/m3U9pttVp0a+KfHTp4f6s/7Az1NUNMY8emsFdzLSRCf771AMCNvhWhs6l+eYBOLy0hN8fKrdbL1mnd9PnssJrzq/emTWneTD+4cFWOfnjx/+GVJJxKkUSOjrAiZJ6241DKGyiG5WuxidN5uusw8MdfVqyW+1oh3WJ/u6JV6IRhOTc9+cZ8H27aa70EXuGPgXwmSj4GygEwcaH1OZOrg5wdeoQHHTp3Hj3R01q9DQ+PPISoiR0H44zpgcpFzdlJgjUSrloRkjryttef2BEllPVdoLzKXifk2HxPMPLy/kMrMwMypQcq6cQ2EA4Aq7wYVitJ8Pnhfo/7VzrV6LxMldTaIZikqnQAWJWapYD0afVpOfQLsP1bfW39tTIypvXRhAY9CAgHgB6URJuAIWBlc8NDduuaATPd8YGtHpqUDDQT8sxwzSlLrROdNaok/0jqkUA5ABgax9I7VsSMA2DsXGsbbh7EmcfOsFC9wg3U5CUAQ4ytiJ5SR/PXWotsaVMTYHSDV8Tq5tM3DyObbF8fuwhIm1Q1l/rAgyGfV6tiJkyWzuO5a6wdiPkc8XkyKoFwANjBC8IQ4JoGKyBYPdARW60cfTt4QawwrTPCje8lK8KSeW+lUtfA8Pzpy6yMIOdWGy1bbEeFAzrlSAaoRwJBAmjVgZPhLaBaCT2zc6+N1Ug5WkqHKitdGRFGsjGizYrYxS1jxQbR93UEhANAPBGeRkA4ANSXh7fv00gG88C+JTQS8hZ81D/OAisslkyqXAxgGKoeiUgOAOYZMp/aipj98f3xV4AHSiuih0Hfar641kbbiv1m+jIihtFLVsTMxt43Hr+L/E5akRIFgA8NVHHwjWXHzS0PF4zSMRMlZcf3hSUBmQtvRALhACDxHwkArYhRRnffWIwCYKqHWSHXToe6/nvbUU5XLw9JSEvsSOHRcmr/9BuwaZ9ZBOV+ZkvaWo3S4XezexN9tgfCAWC1/Cp5X+gE9ZLMXgkwrdSsJE8iPy9GhY5VXgZY4QTInRUons/oyKL9/7F3FWBXVF13SXe8dIogEhKCgB2UiIS0dCMSIg2KioWCAgISEgLS3V0CAgKigCCYqChId9f3P+te7+/ry52ZM+fMzJ37cvbz8OD3cWKfNXNn5qyz99puIqAJADfR1WMrI/DJVOCc5AZX9iRH2WkPB/jhN2DuKucmFDmtNZqNKu48tZE1O8x0pAgA6jiMmy27wmA/uxEAqgrKPP1/uYl4ekXc1aliLRIGS30DlXJxVrXF1a6Y/d4s0cRSTSomu3HhnE4ImNkJK469zmUbgZ37VVYOqIaLqqriW6nUh1vdl98AG3fIr1sm4kGV6Cl8L8BcfBljqskcxXeP1bPQCX0Dmbr1xMOJKAeryKRF6wBujmVN5p4JzeWETodo2p6qyKtMSpITBA6rE4mkzMlePzv9rt8APvzMTo/b2zIdhmkxMsaqHKzOIWuy7xPZ+XQ/awQ0AWCNkW4RQQQ0AWAOPnUShnDjfVX9Iql8THD2GcvUdAnKlgEeFci9vdPKAKpuqKxyba3unHFzghtKWRMR4mKuLUM2ZY0kR4ta6nn7svPH7aeqPk3Bv1a11LxR/T1SA4T12u2a6v1CbZa29ezO+t/2TMGgMj6fFTKWLWMwZcaORaIM4OCJas9+EXLOCAPq9IyYZgeh29t2bwEkNVGSdyKVRjYVUDX66a67gFfbmJdBHTFdrbICBVYptCpj1HkZpFhpoVMjILWAVpAqiS1DADiRwqFCkMlcE7M+FK1lRIysMR2mRwuxsrzh5lAt68qIKkZWafMPApoA8M+10J6EQUAlBYAiXu0lcjmj7UKobhBD65UNEw/13/A1wDBYWXuiFPDkg2K9VU+lo0kEcMzsoECdrFUvBxTNL9sbWLIB2P2DfH8rtWGOPH0pQOVkFaO+QePqYuKVKvNY9aVmwofjrVqZ/7sIZlYzOHECZjciiGlJH46z8sz8352K5pi0MCjuKGsMb7aTguB1CoATqQ7dW6oJ4aoSECInrBPmBcXUVKxd/WClHTumuuGxEpFj9Q6W/1Mx2YoVoTlVI686NBTTlVGNppAhAFjalgKLqvZQcaDCw6qjqPffvBNYv11+HNUDHlaZoXikrFELg6l62vyDgCYA/HMttCdhENARANa3hWp4XWgGkVxtM29UQ0KpQk01ahGLFAHgdQoAIzv4ka1iVmGoVmOrnoRRSImCSmbmRJWD0PiPPgCULiZXys0KC5F/J5FBQkPFeAJuVqpRZGwn7h2rUm1x/eCGmxtvFZPNaY475/bvgNUK6tXNagA5Tcqgxp3P6xQA1VNVJ3KcVXUArFIAiPGWXcAX21TuKKDCI8BDxeyNwc0WN12yRsV3RiUZmWo9dycOOJjCoVI1pGcrIHEia4RUv1FkCAAnyMjQyvgs5uGEVUlHayTkW8xcDlDXQNZUyw+qvk/8FE0hi2F866cJgPh2RePZeu60CAAK+rE8z5WrANX1r90Arl0P/mFIIeupsoQh/wT+O2FQHZ6ntKom+jI3/KBR1CMQ2SiG5o4UAeB1GUCWNmMot6ypqGCH5lTNw7USwuI8TohIxsWICvqliwK5ssqiJ9dPNRScpUl5MuuEqYorli4CPGNDuGn7HoBK1bLmxP0ampunxjw9lrWKjwLMHxc1ryMAVCO/iuQHni8nurrw7XgiyJNBGUudEujU2LrnqbPAqBnW7cxa5MkBNKpqb4zFXwAkWWSNgrYUtjUyllZjiTVZUylxGJpz9kqAFQFkLEmSYEi5iEUiAoB+qVaXibs23rMURuVBhdfaAKrRNirpPsRBtSqHrMC0yP2l28ghoAkAOdx0L48QUCEAZHP/PFoamKPGMF3+fe48cOGyVzPfPo9ovXYzD9dsBbbtll9Di5rB0lAiFikCwOsygKqbbzulmoxwVxX/EckTVf24MLtneNKZP09Q1Z115d02VWEvJ3MlF6wFvv9FfsV2w0ZVSxBmyRBU/3fCvD6x8poAUNl8E1/qrVB3RcWY6iJbJtSOzgJL5bFknorZTXeYMB84fEx+RkYi8dTVyFQ23xzTLjkXzg+VTSVTKphaIWKRqAJAvyjKycgcN4wED5/V+XOL6SCo+ODE+1G2rGvI759/B2YpVHoq9xDwyAMqKOi+TiMQ7wiAI0eP4X+yyj9Oo6vHU0YgvqUA8ESXoX/8QxEev1imGOBFxZI3E+cDhxQ+mHq2BHgCKGKRIgC8TgHYshP4QiHvT6bGd1z8VUi4FMmALs1EriigGuIoMgvvrwJ5gn/y5RYLXxUZN3Yb1Q97GQV6Ix9VdTnsliJUJRycONWMjQVFzmSfs3Y2qJzT6xQA1Q3qs48DvNdk7egJgGKXssZa5Kz8ImKq9zHnqFURYFSQqKmQG4H5KpiHjKsSOKqaPaoaEhQfpAihiEUiBYB+nTwDfDpTxEO1NiTaC+cDCtwDkMR02hgZyvewinVtDvCgR9aYhsN0HFlTqWojO6fuZ46AJgD0HeJrBFQ2H36JAOCLdsf3wL6fI3vKb3ah8+UC6j8nfyuw5BlLn8ma3fkjRQB4HQGgmoeqWgGA5ANJCFkrXhCo+pRYb5JHJJG8NJYmeqo0wGeFU6aaF+2UCB7Xw4gcRubImt260aqVB5w4lY69VhUBObvvD68jAChwRqEzWatXKRgZI2MkVahzoXJCbiflS5Vs4BqL3gdULyu2WieqD1CAmHn6RjZhAXD4qJg/4Vo9Xx7g80vGGLUxcwVAZXlZq1EeuF9w/khFAHBt89cC+xSioOziw2vOk24SXE4Zo18YBSNrTBdlyUZZ++soMGMpcPW63AhOpnbJeaB7hUNAEwD6vvA1AtFOAKjmxHp1cWRrtLI2LdWSVcPs7AgAEpM7hQBQFcd7uDjAkyK7xhf9uq3At/vs9vxvezsf+ey5cC2w18OPtZC3JEpIBFC5W9VUP+xlBMuMfN71A7BUQR/ErtCYahSQ3bx7q2s1a0UwzUrG7KZFeU0AqLwbiUfT5+X0MZiTP3c1QDJU1qhd062FvSoLquu1cz1VFc+TJQmuz8xU0xoaPAfkzWX/CrB84/zV6pUVmP9PHQARiyQBcPYcMHo2wG8VLy1tGuCpUmoVeEL+kijie0XWrCpSmI3LaNVFX6jhpwUAZa+cu/00AeAuvnp0RQRUXvp2T3AUXf1Pd54gLFwnL5DkpC8iYxUvAFR92rzljZtBgUL+4clPSMNAZHyrNiJ54rHHuFMIAG7euImTNZETVX4Yha4rmX6eCv2mWJIv5K/dUmrM2/50RlDY0mvjpuTJUup5iqons06UAAxhR4EvpiTIWqrkAEuNiRrDbRl2K2uqYelx5527CvjhN1lvABGV+tDoXhMAgz8PCnPJmojmCsfns4EhyL8fBv44BBxV2PiHfGVVEJKDdowVHVjZQcVEK92oVj4RER1U+bYhBiypxtJqZsbn6YV/rh+f67x+f59QQTDY125Jt0gSAPT3m33Aii/V1y0zAqOoqj0F8G9Z++0QwMgyWSMZwWpAVnaeItSXg+Qe75dfDwK8h1SNYqMUHdXmLwQ0AeCv66G9iYOAykvS7umVU+BTzG/ivOBHU7QYlW15UrzrR+DvYwBPCU6cUfvAFF07a9SzVr0dixQB4HUVANXwRW5oS90P7Pwh+FJnOsrJ0/KhfHaukZUIltFYf/4dDE+9GiGNjMwZgmQYc8BlTOWZxflqVwSYC++EEctJi+RHshu6+fHnauSNk+QHV00Slgrksta9BZBU8JTTawJA+Rn4j+bL9z8HUwl4sq9C3tjBuHkNIIeNEoscm+Tk5wqnoBxDNL1m+Zdq0U9PlAqWjTMzVQKHZSoZ1fDdj0GBxDPngs93EvVum9187khVAYiNAysl7VYg01Uxfah4MMqM4fh2jVFMjGaStZAYMFMhSOTxXjl5FjjnwTcqv8NfrGcv2kd2nbqfPQQ0AWAPL93aYwRUPqYjEQHA2rOTFzjDsnsJNUO0uPHnB4SXxlI67V6wX1JH+eO3jpxYj9caAKrCeMUKBEOgVU4KZe4H/vb40pf52OF83JBMX+bNB4rR+mRPo1WUtemL3Y9rs+vD09pxc2Su4L997JyCq/4uSQSSEHTKlqwHdv8oP1qHBuL6ENFGADBPmelbXpuKyKUqwSRaZULlu4N4tqgFZM9kjqzqb4XRXSr6LLLXXYawj3QEQGitqr9RWcxC/ViRpm4lgCfydswJAoXvZNl0KDu+xm0rEqmiMr7uK49AvCMAjh47jlu3bskjonv6CgGVF3EkCIA5K4M1zbWJISD7wa/68cRSYzJqvV4TAKqK8mJXwflWrLnNMFgVYyQNReUoABYpkxFRHDoZYAqQrFGMk6KYTtjh4wCF8FRMlABgKsmHn6nMBDgdAaBakrFVLSCrxUYutGLVzYXdkouqz0C1KyXXm3XUSfiKVnuJO4vqyTzHe6WJudaH6jNeVGtAtcqA3BVQ68W1sfQfiXs75hcCgD6rbqbtrDtcW0YUvVDZnv7G/l+BeWtUZ/a+v8z703sv79wZNQFw5177qFh5NBEADK9iyLY2MQREwzHDjab68RstBICqBoDYlXC2lezJeTgvqFZNwTGWz4yU2S23pZoHb1U+zA4OqmJm/NDvKljG8do14KMJdry7ve0zjwXrmztlvHcoYiVrdoTyvCYAVEPIZTGR7cd7icSgDPEampPaJNOWynoQ7MfSg2YK7Zt3Aqy+ImvMdWbOs5UNnw5QoC5ajBvXhlWA7Jnte+wnAoDeU79o1nJvUuHCocXyuPwGISEmYszHn7JYpKV/2rAEcZ1K7pTa9c8qo9sTTQBE9/WL995HEwHw2TzgyHHvLwnLG7HObjRZxUeAMsXkPb5TCADVMoDyCMv1dEvshxvZ734Kbua8VnMmEnbCGFWV8J08Bf/xN2DOKrlryV52dFScIADKPaQuwhh7tUwjOaBAHrWsBWTzaQSAqtik/F1hv2fqVECTauZl8URHJcnEe03WWPqQJRCNTLWKh2h5vAnz1cooyq5fpl/K5EHyJlOMTG/AbwQAV0GNmX2/BlOEDimUY5RDJKiBQS0MEXNCe0hkHqfaFLwHqP2MU6PpcdxCQBMAbiGrx3UEARUCwM7Hq6qzqmJbcednqB2Z9qwZgyJUiRMBiRIFQyeTJAz+nSBB8OP05i1gkOLJm+r67fSnwBqrDqhYpAgAJ17EoiHVxCdaykjSV7sl/2SuPzU2fjwQ/KBU2djZnTskoiTSj2kLKhELTpbCIzHIEk6yxjxm5jOLGKM1GNasYhROo4CaU0YBRD6bZa3tC0DGdGK9vY4AmLwoeJLpd+Nvp1EVgCSAE6aa1sF3adfm4UXJLl4ChkxW85IRMyIh8iolKtU8tNc7bSqgkSJ5oxp2nyl9UFPGLaP4Jd8pJJi9EsLkWkTLHztxX7qFXdxxixcEqj7l1Wx6HhUENAGggp7u6zoCKgSAlxoATr3Mc2cLnoAxH1TUqN48aoZo68i1Y14zT/iosq5qkSIAVPNDuW47BIDqh5MqziL9788HPFXGmdM9kflCbah2HSpVdOAv9z/cmLcp8rt0onLDExYK4qI47dgLrNws2vr2dvfkCIoSipgTEQAlCwc/ip0yPhf5fJS1Dg2BdKnFentNAKiWOBRblXwrEtcUqmNKBzfdThk3aUztUDEjnQ2qxFMtXtbuyRkMkxcxVYFKkTlU2lDAtXTR4DUUrYRhNJ8fIwCMfGVaxi9/BQlmppy4GXFmh1hW/eZRuRdE+mZMD5QrAzDCRlt0IBDvCIBjx0/g5k0P6qBEx/WNei9VCAAvIwCceDiLhg7Gvah/HgEmLfTvpeZHEcvf5JDIHTRalSreshoAXkcAcGM7XTHn1a07g6XqnijpDKHjhI8sXUnChB/x/G+nTTS3d9lGYOd++dmL3QdUKyvfP3ZP1drphfICtSqK+eJEBIAdwkHEK9XnhOhpLn3xmgBYsQlgvXq/WdLEQInCAMuAipyE2/WfUUCDJ6iVuzOqRKAq4msnCmrdtshUYbDCO0kS4IECwGMlAeaqO2GqRLbbEQBma+Q7+LsfgO9/dQKJ28doWVus5KxqdRl3vAe48X+sBMD3o7boQiDeEQDHT5zEjRs3ousqaG8NEVAhALyKADh7AaCfKqYS+sqqA/xw8ZPlyhqsZV44n7nisqzPqh/2sgSA1xEAVMAfN1cWJef7cYPGFz1Zfqap+NUYgv/tPuAnBytyMA+2c1NONcYhAAAgAElEQVTrFa/dCmzdbd3OqIWdUyGrWVg3nfXTZc2OirMTEQA8beepuxPGWtcjpquNZCdax2sCYOMO4Mtv1NbnVG+mpBXIE3w2OFXBwsw36lpQ30LW0qQCXm70396sif6Jwnvc7r3LZwSfFX4wRmjce3ewBGf+u533KJoiAIxWz1K61KEhuetkmsDTZYIbaCtTFZe1Gt/Ov/Nwjd92JIizZLTTU7f1EwLxjgA4dfo0rlLdQ1u8QCAaCABVpW1eqG4tgGRJ5C4ZX0g8dYyE8YQgQ3ogfWogJm0wDDxnVoAfWG7anUIAnL8ADFP4KJW9BqlSBK9n4JqmDeZBk9Rx40RP1keRfizHRyKAofCXr4r0MG/Tui7AWs5m5sTvsXsL9bBb+qj6Oyn7UPAkV8ScIAA4j51Nt5lfDOGlCKCsMfe5Y5xNotlYXhMAqukdsrjwGU+Sin/z+cDnP4lBL031RJm+tqnz3+gl1cgdu9VCvvsRWLzeS9SCc4WuG5/rvH58tjNKz02LDwRAbHwYFbDje+BnBwjmu7MHRWatTFXPxGr8cP9OYogn/DxMC3wPpAEyx4iXRpWZU/fxBoG77roLWbM4GJZr4vZdF/8+8D8vlnXm7FlcJlWnLV4goEIAeJUCsOsHgOXaZE30BWA0/hfbgS07ZWf/tx+F+VhRIJwlpPAgRQgTAUkSB/9WzQtU8Vh1YyMbAeB1CgAxUg39e7i4ce56ooRAIgpL/nNteZLHEN74ZucvAvPXAEyXUTGRKgdORIkw7151U8WKJKxMomJNqwO5somN4EQKAGeyU3HBzLMNXwfD8mWNeixNqov39poAcEJ4lmW6whHPd931j+hs6LnA5/4/IrTiiLjXkmc8AxWFb2OTW0wZGjFN3l8+Rzs1tkeQHj0JjJsjPyd71iwPpExx+xiB6/ePWDBFg///GR+hZ7sqYRPJFACzK8TSz9RyYFqKrImWWqWWC0k/WeNJPasvhbMEd/3zfffPtx2/76KN7JfF5U7tFy8JgPPnL+DCxYt36jWNd+tWIQC8SgFQ3YCL5hYbXdxZK51hop0MPXb7RowUAeDE5s7uCefCtcDeX+QRZT3eBoLCVPKz+L8nSYBhU9T8FFXopxo+N8SyVqYowLlUTHVDyrl7thIXcHMqAuDBwsCzDggBjpwOnFaos25Xi0EVbwpMUmjSjqmWxHv2cYD58NFo05YGRdpkLWcWoNk/ZdhI4JPIlzU7qTKx5xg6CbhwWXZWwE6Ejvws6j3jWwRAbETWfw1sViAaOZbIN8EvB4GZy9WuxStNgVTJ1cbQveMHAvGSALh46RLOnXNBASp+XPOoWwVz8pibJ2Np0wAdG8j0tNdHNeeXOXcUD5I1FZIk7pzNazor1ie7JrN+//sf8P4YtZFb15bLXXPi1Oa1FwGe0Iia6scT5+LpFMP673RTLZ3GcHh+dFvZ1CUAU4NkjQrcL9s8UYw9F8kHkh1XFLLhsmQAGCkjak6cynIuRqF0aABQc0HWnPhYrvAw8FBxcQ82fgN8uUO8fdyWMgQA1fCpii9rPBXkszAajak9y7+U95zPxW7NAQaMslrELckYVZbjbfdCMEzari3+IphXLmtefePI+hfqxzVyrbLm1wgArseJb4LOTcJHcsTGi9rmJPxUNM6jhTCSvU90P3EEEiRIgCyZM4l3UGjpWQrAlatXcfr0GQVXdVc/IaCyufUqAmD7dwDVtmUtnCCR6Fj8wB+kGAoZey67Ya+ifjrd7k6KALh4GRgySQ3BwvcGw0XvdFv0BbBH4YNb9HTaiVMhbj65CZUxpgQxMknFjJTSjcZ0KgKA44vibOTLmNkA03VUrGUtIJuN76NIRACopp8Rn1oVgEL5VJCKTF+enPMEXcWY0sMoApVNOAXcKOQmYwwhZ9lQFXvuSaBEIZUR3O+rSmL7mQCgtgzT9FTspReCuhpWphr1wnQfzhUubcRqbv3v8QuBeEkAXLt+HSdPKr7549d1jurVRAMB4MRLvGtzOVX1b/YBKxROQcLdHHbFjCJxg91JBADxHT8P+Pu4GtLPlweK3Ks2RrT3nrYE+E3hZP7xksGSllbmxAk056hdMVhNw44d/BuYsVQtL5XzVS8XVAUXNScJAM7Z4Dkgby7R2f9tx1N4nsarGCMwera2N0IkCAAn0lqo5dK2HpA6pb31+qG1qjBa9izAYYUqGYyqat9APE0mLmZObB6Zr922LsBoAL9afCYAnNAFEi03qnrYxPtDJtLIr/eV9ksegXhJANy6dQtHjyl+Kctjqns6jIAKAeCVCKATYkyyOYQT5gGHXbjdW9QCsts4/XL4slsOFykCwImXvUi+X1wAVAXNOB7F/VhzmGq+fjWW76NQHwXskiUF0qYG8mR3TqVaNWda9LSNolCfTAmGF6tanWeAAveIjULsqHyvoj/AmQKiZk3skZJOiQCGVspNeN3K9sQQmYvL6AtVowAjhRjtWCQIAPo3dg5AbRIVy5MDaGRzvSrzOdV3225gTQRL6TkRPaFaqpNY5sgMNKomT0Q4dT2MxomkCODFS8APvwFHTgAkzBhxmSFt8Jkqk7YRd427fwwKAcqaHbLxxBlg9EzZmf7t98xjQOki6uPoEaIXgYQJEyJzJm9qOHqWAsDLQQKARIC26EdAhQDwKgXAqdzXJx8Eniglfs2+3gus2ize3m5LCpE9UsKeaMz1G8Dx0wBfusSFJxz8m6FnPC1h6SHmFqtapAiASIgAEivWcueHohPGe6z0/fZUfnm6e4LX9XIwr5zX9dr14AaRudqZYsRCGI3854cZc0SNTueTJAluBFljnJoZMnoGquH/9J1aHaJ1sr/YBmzZ5cQVC66bIflGc3Pj/+33amKRsT1lSDHJDjvmdARAaG5WJnmkePAeM7I/DgPrtqud5sYeW1TsMXafSBEAqho0oTWw7GHZh4H7baYDUKOHKvqXLv/7zOfnV4rkQJqUQLbM9ogkO/ecqnq/nbnitmV1DFbJUDXV+yY0P5+J5R4yruRj9uw9c+7fZzvf1zduBt/7jAphGoyqInykIgAonssISaPK4CyBmC93MNKIYrl27e8TwKzlAMvNyprdgypqu/B9qWp8lzxVxrqsbdx5Tp4J6nJdugpc+edPogRAypRA2pTiVWNU/df91RBIkiQJMsSkVxtEsLenBMDxEydx48YNQdd0Mz8joEIA2H2wquAwawXw8x8qIwT7MiSxZCGAOdtkhsMZN2D82FfN8RX1li/HdKkBfiDyIyNVSiBhgmDvm7eCL4NTZwHW3aYgjpXxpfvIA0CxAlYtjf89UgRApCIAiIQTec0hRHlv3Z0jeMLOExF+6PHashwQjR/wVFA/eRb47c8gqWNl2TICjz8I3JfHquXt//7pTIAfFqLG3wkJgdxZg2uInT9JEoon7yQp+KH00+9BoTT+b1Wzo6LsRHh2OH9TpwqSLgnvCn54kpThB7uTxpBw1n+2Y05HAMSdO0UyIHd2gOrtrEfNj++/jgTJMV5zJ61LM4Dz2THVjZxsaC5/N/z9OGV8znPTToyZK8xnQ2ws+NviM5/4/3pQ7HeVPw/wzCPOnLjGXee4ucDRE06tXnycF+uak1KiI529APA7xynj9WJEAMn20CaeZEzIuGnjnMSMEVd8flgZCUiSYiJ56uHGikQEAL/H+F0maoyQuycXQB2kHJmANKn/SzSH3ilXrgBHTgbfKSrpZCG/7r8XqGFDn0f1ORMXjxxZghER/Mbjtx3vH6aVhIzvMRJtBw+LrZeHAsULAkwl1eZfBJInT4Z0ab0JB/WUADh56jSu8ThCW9QjoEIAeBUBQJApLMYTRieNOX0xqYMfTXyo8mOfD2MnXjpO+ik7lt0c49jzRIoAiFQEANfODw6qfvvd7OZub90N8BTT78YPpeb/lA0T9XXeamC/gkq76DxOtpMJf+f8bkUAOLk2kbFIYNWtJNLyv21UP8xlCQB6sXAdwE2Wn42EPFPL+C5z0lRxl/HliQeBJ21E61nNwWoGrGrgZ+PGsEUNgASkXYtEBMDw6cBZhTKgdtco295uGgmfs1ybE+llsj6L9CteAKj6tEhL3SYSCKRKmRKpZX7MEs56SgCcPnMGV0hzaot6BKKhDCBBdlqNP+ovnMAC+EHB8nQyFikC4OgpYNxsGY//7SOjARDqPWaW2Gm8modqvakdwQ99UbN7+i86rtPtZMQxnUzdcHo9RuPZSXOIPcbV68DA8V556d48L1QOCmXZtS+/ATZ6XAYw5KPTUQB21y7anmr5VM130hi+PmK6kyOaj8WQeFaIcNKcjgJw0rfYY4mWQY07v+oBid0qAKzsQMX8aLCeLYOlT+3Y5p3AesUqL3bmk21LgUwSf9r8h0DatGmQIrlCrV0bS/KUADh37jwuXlJIyrGxMN3UXQSihQAgCmu+ArZ95y4e8W10mZff//4HvD9GDQnWvmYNbLvmRM3f114EWINaxqhYPXEhQAz8agkTAr0FFdRZe3vAWPka3F5i0LFRMA3Grs1bA+z/1W6vyLS/JyfQsIrc3E5pocjN7kwvlbxuVh5gBQJZU4kA4JxOak7IrsGqH6uQsBqJ06Za3UPUH4pjMj3GCfG4uHNGw6aOqRz1JKJjWGaRGi+yZpcAcFsfSXYdcfsxD5+Eq11jyhcrA6mWOrU7r932jKSSSQm0O49ubx+BmJj0SEpxJQ/MUwLgwoWLOH/hggfL0lO4jUC0pACEcBg1I5gPr00MgRY1geyZxdrGbhWpCIBIpgCE1u+U0rl91MV7dGokFirqVp68uKdiLVkOjykrMsb8dH6sUUTRz0Zyo3XdoGCnjMWHFIDWdeRFSlVD0VUJAF6zCQucE0KUuQes+lAnhJVInDaqvM9d5fSot4/37BPAg4Xdm8crIkN2BdQAYB15u+Z1CoBTwph212m3vez3D+fh+2T8XPVyr3Z9ttOeopTUe9LmPwRYAYCVALwwTwmAy1eu4MwZvQvz4sK6PQfDrRl2LWNZMwGtHA7Vs/Lj8DFg4gJ/n9BarcHLf29TB8hssyrAnRwBwGvD9U9eDLD8pF9NtK5xNEQAUBzxpfrBMoqyRkHFsbOdF6uT9SduvwQJgOY1AW7QZC3aIwAeLwk8VVp29UCkIwDoOcX5Rs8O6jH40XJlBZo+77xnFC0dMtndvGiV6BjRFV+4DDDNy6/53VligiShXdMRALcjpvq84Yg79wPLNtq9Gt611+UGvcPazkwJEiRAlsze1fn2lAC4cvUqTp+2ISltBznd1lME5qwEfvxdbsqC9wC1n5Hrq9Lrux+BxQp1YVXmjra+3VvKbawGjFNTPm9XH4iREEB1ouyUigZA6PpSc2L6UoCEk9+MCsI9W4l7xbrGrG/sV2N9dNZJVzVVJWzV+c36V3oMKKVYFzqaIwBkhQ9jY7p9D7B6i/xVYuWXmg6Ex/OZwGcDnxF+M7dSALhON8O+KcjbqqZ6OTyR68E0s6mLxaoriIznZBvZFAB+w/FbTtZY9YUChKLGikTTl4m29r6dk4dTqsSjm6uX1ZNx0yc9NjUnEiNjBpO6ug6D5CkBcO36dZw8KXls7PDC9XBqCPCDih9WMvZQcaBChEqRfP8rsGhtdOQ2y2DrRJ8sGQCG3MrYhHnA4eMyPYOl7nq1+bfknd1R+o8DbkqWXWMtc5aPcsJYdm3GcuCgzyIB7Kqo+7UKAE/FGfZvty662bVlKOzSDfL3jxP3TewxqEVR4RGgTFH1kWVFAJmGyDJUf0v+nlU9Z6k75nWrqtOrbjqcOBEMYcGouamL/LeJrPa0WvlXs2vNaKKxs5wnE3lfUNTUSzEzphFOXqRWX171dxGuv+yJrqpIZZH8wPM2UrD4fv50FkCBSL8ZoygaVAmW2HTKvtkHrNzkr8hTRpe/0tgb0swpHO+UcZImTYKY9Dbr/CqA4ykBcOPGTZw4eRL/87NSlgKYd1JXFVbfiVMtFaxZh5bCN07UH1fxg31Zl5W1nL/9HuCHuh+Mp1089ZIxbqJ2/SDTM1jLWCaPMTSbCvlQMC9Qu6Kc30a9/KYJ0LQ6QDE1O8a0mUNH7fRwty0/+ilgZHcdIl6x/vaslcFw7UgaP0BrV3BujSoRAIzUWrMlWJ/cS2MVpEZV5Oubx/aVZVqHTpb3nhscbnScMvqzcnOwfKgfjPdb5ybuevLnEWDSQmfnYMoCUxe8NqYBrNrin/KOSZMA1HaR1Q1Tidp7ujTwWEl7V4DEOEkUPxlF/2pWABgl57T9cThILjPdzA9WsjBQ+Qk/eKJ9iItAihTJkTaNd+UZPCUAbt26hWPHT2gCIB7c9xQJGzVdTuhEVrXbSdguXgKWbgRIBkTKYpcv40fhik3Aj79FypvgvKqhoNu/A1Z/JbcG2TDG0GxL1gO7f5Sbmx8x/Jhx2njSsWQDwI+ASNqjJYCyZex7wHDlKQvl9T7sz2jcgx9plR8XEzGUnZek4PzVwG+HZEdQ65cjC1CnEpDKwSpAKgQAS8MVzhescMHIFi+MEUj1qziLwaAJ8qH3LC3HEnNOG989rDPPd2kkrUl1ILdNYlDG31Wbg+kAqsaNbp1nAKaHRNJY0o4bO6/JsbhrbvAckDeXPBLj5gIkP2WMpDnJc7tG8mvuaru9nG9P/ZiyDwEP3u/82HFH9EM1kIzpgZY17Zc3dB8dPQMRSJ0qFVKlSukZGJ4SAFzViZOncN2rLwnPYLwzJ9qyE/jCZs1ThrRWfNQ/eH3/SzBEy8toAL6snywF5Aijsk92fMPXkQkfly19E/tqEsfP5sh9FDWuBtydXf7eYOkdRgFct5kGwFq/DP9Pl1p+bqueP/8ObNgBMI/Ua1Nl/HlN122Vj+xQXS83w1T5LnCP6kji/fmByhxOr8o5MfqFoeZOnjSHVqtCAITK7zFUeNE6+fQeUeTdUqeWJSb5POJzyS3js+qbvQDfpV6+g0LrIdlUII9bq7t9XEY+7FAgARitwDBthmv7xbgeRntRKNBrY+lGkvYqxkOHORKVGvjMalVb/tScqTm8HyJVnalQXoCpExST9cp4IMCykrJRkip+ZkwX/O2kkSiZqzKv7iuOQLp0aZE8WTLxDootPScAzp47h0uXIvCkVARKdw+PAAVd+CAXMYa6M8Q7uXf3t4hbgZMt5gB/u8/dDRo/Jp8qJRba+/shYMsugKcMXhhLwvDj2wnjJnfifHtigE8+CDxRSn32/QeAeTZPFhjmTGFKL4ynfsyt90ofIHaUier6uAn8ahew/zdv1Mzz5gzmJd+v+IGrsu5fDgKbvgEOuSTqmCUj8HgJuVM00XXx+fbheNHWt7eLLY7JZxJPspw0ljksch9QspC7H6cL1gDUgBE1vqdIDHqxQWBJym++D24M+Dtz25hiwdPbcCS023PLloIjkckoLb99P4TwoiYS1d+9KCtKUrRGBTXCPPZ1Xr89uDEVtUQJAUbGUDtH1XjPU6CZaSJuW8rkQZK12H32qxw56RvTAVie9McD3qR+spRpjfIA00W0+ReBmJj0SCqbyyOxLM8JgIuXLuHcufMSruoufkVARBCQH/IU/vPryzuELZWauYlk3rPqC4kny1Qpz5cz+DcZcxljWbnfDwfLyx0/7ZwAEU+8ubmiyrjTH7n8iOV98asFOURMSIoUyieDTPg+xIknC1an7Qy3JunhRfhrXE958vfXEeAgr+uR4EnzpSvOYEBMi+YHSt6vLqBm5BE3xiT+Dh13rr4569zzmuTOHvQ/tXeRcJbA86P+wF/BNTOd44bNKJPYEzB0OV9uIE9Ob04yVQmADg2AdLHSEvnxysipX/6QJ0YYekudEV5nN/QcjC4oN9mMxLEq5/ZAwWCUViTuwYuXgwQh//x1FKBust2oJqP1E+tSheU1Xix/KIIN+J7lpm/fr9aRDyQCyz0MMDVE1M6cPYsffvoF5y9cxKVLl3Dx8uXA35evXEXaNKkRkz4dMqRPD5648W/W3nbKGMnxx6Hg9eN3xPEzzqXPUPOgROHg78Zp42967TbgvIXeB0P+ScTIfs8Y+c15+e118Ahw5LhcFGG4sRn2TtwY4cg/fjN+p/Cdwvvl2EnntAK42Wd0D6NuSTRr8zcCd911FzLExCCxG0IUBkv3nADQlQD8fRPKescHNtXfz54PPsCuXQ+yw1To5Ue9nZe3rA9u9KMCNj/CLlwMMrX8mObart0IKobztxr4k/jf/+ZGhh9abm0sGdLLDQlLtBFv5mnTp4BvN4L/HVtnk4riSRIHxQaTJQ2W2WPtZC/UkxnBQBKAH0X86L55Kzhv+tRBBp5+uGUs78brx3lD4bX8GOBmJnNMZASkzNZKH3ldSZ7wuvI6Bu45XtNrwb/jXlfea4wYS5ks+Hsj0eQ0mSNyfYjz6bPAuYvBDzcK6V25entPnhyR4OZvhvckN4K8HjmzApm8E78VWZJpG2oEkMDhb4+/O16b0N+8RnweJAk9FxIDyRIDLJnFKCBi4KWpEgANqxj/Tvnb+uVP4MSpf589oWcRceC9yNPm1Pw75b9/InGPhjDn74wntbxH+d9XrgSJsph0QPq0QO4sAMvL+cn4mwo8G04DJAjivotu3PivtwkTBJ8LXBdPi3nv5c7qz9xfErYk1/jM49qSJg3eL9y05M8tdmhw6O8j+HLLVny7ew927dmLA78ftH35ihQqiNIli+OR0qVQplQJpErpHAPJe43va15D6g+F3tN8rvO/w16/pMG1872dPVPw2c7niptGYpO/DYblh96bfI5l4HszNZAzC8B3qBfG+Y+cDN4XJAdY6pd6GfyGiG38vgm8T5IEn7n8m/d91ozBd3w0nnqzWsip08Cpc8HrEPgG+Ofbk8/zuBjwXcpvO94rfM7enQPIpjf9Xtymjs1BAiBTxgxIyDINHpnnBAArABw9dlwLAXp0gfU0GgGNgEZAI3DnInD1GjBwgvz6qz4VrFaiTSPgJwTOX7iARctWYvGK1dixc7fjrhXMfy8efbg0alerggL5HQxRc9xTPaBGQCMQ7Qhw408CgESAV+Y5AcCFHT9xEjfiUp5erVjPoxHQCGgENAIagTsEAVUCwEkdiTsEcr1MFxHg6f4no8cFNv5eWemSD6Bh3Vqo9qzDtWK9WoCeRyOgEfA1AsmSJUX6dJJ5wpIriwgBcOr0aVzlV4k2jYBGQCOgEdAIaARcQ0ClCgCdki0h6dqC9MB3JAK/HPgNw0Z/hmWr1kZs/VmzZEb3l19CjSqVI+aDnlgjoBGIfwikTp0aqVjmxEOLCAFAgZbLVio8HoKgp9IIaAQ0AhoBjUB8REA1AqB0kWC5LG0agUggcPPmTQwa/inGfj7VN6mjJYsXRf+3XkfePLkjAYmeUyOgEYhnCHhdAYDwRYQAuHDhIpi/pU0joBHQCGgENAIaAfcQUCUAmP9PHQBtGgGvETj41yF06vk69u7/weupLedLlCgRWjR6AZ1eau1p7W5Lx3QDjYBGIKoQYN4/K5EkSJDAU78jQgBcvnIFZ86c9XSherLoRuCvQ4cxZ+FSbPvmW5w5ey5AIPHPRUrq/mN9e3VDk/p1onuh8dj7xypVDwiAhrNvNqwKlGeSsXtLPBK2W/JkybDnqy9khtR9NAK3IVCuWh1wQxLOtqxejMwZ/Sm7rEoAsORY9XKRvSGatn0ZW7bvCOvE7M/HokSxIpF1UM/uOALzlyxH3w8+wqVLlx0f28kBGQUw6dNPwPQAbRoBjYBGwC4CJBMpAOi1RYQA0KUAvb7M0Tvf0pVrMH7KdOzeu89yEZoAsIQoog3MCIAd61cinWTtLSMCIFnSpNi7dX1E16wnjz8ImBIAqxY7WkvcSdRUCYAi9wLPl3fSI/tjmREAsyaOAUOytcUfBPp/PBzjJk2NmgVlypABk0YPQ/58eaPGZ+2oRkAj4A8EkiZNgpj0HtXXjLXkiBAAzOk6dvyEP5DXXvgSgRMnT6HPu/2xdsOXwv5pAkAYqog0NCcAViBd2rRSfhkRAEmTJMH32zZIjak7aQTiIlC2Wh38aRQBEI8JgML3AjV9TADMnDAaDz5QTN+w8QCBm7duoXPvN7B89bqoW02a1KnAe1GTAFF36bTDGoGIIpAiRXKkTZPGcx8iQgBwlboUoOfXOmom/P3gn6jdpBXOnjtvy2dNANiCy/PGOgXAc8j1hA4icKemABTKC9SKcPUznQLg4I3s06GYGtqua29s+mqbox6mSpkS3JynSZ0aqVOnwqXLl3Hu/AWcP38+kE7opGXMEIM5k8YhZ/ZsTg6rx9IIaATiMQJp0qRGyhTeVgAgnBEjAM6eO+f73K54fL/5dmk3btxAzUYtsf+nn237qAkA25B52kFHAHgKt57MYQSiNgLgOjBwvDwYBe4B6jwj39+JnmYEgI4AcALhyI7Bk/9WHbpg09btSo4kTJgQRQsXwiNlHsSjZUqh5APFwEgwI7t16xb27PsBm7dux5dfbcPO7/aC3yAqli1rFiyYOgEZYrwP6VXxW/fVCGgEIoNA+vTpwJRVry1iBABZ2LMOs69eg6fncx6BfoOGYsKUGVIDawJACjbPOukIAM+g1hO5gMCdGgGQ/26g3rMuAGpjSB0BYAOsKGz6Rr8BmD5ngbTn3OQ3rFsTL7ZoAubjyxpLVNOPyTPm4NgJ+TTVe/Peg9mfj0HqVKlkXdH9NAIagTsEgUwZMyJRooSerzZiBAB1AJgG8L///c/zResJ/YnA1WvXUOqpSmAooJFRKI6sfpZMGZEhfQwSJLjr/5s+9fijKF6ksD8Xp72CJgD0TRDNCGgCIHJXTxMAkcPe7ZnHT56O9wcPk5qGG/9WTRuiZeMG0iKyRhMvWLocw8dMAFMSZezxRx7CxJFDZLrqPhoBjcAdggBL/7EEIEsBem0RIwC48afQm2q4ldeA6fncQ2DVug1o36234QSN6tZCt5fbBfL5tEUfApoAiL5rpj3+FwFNAETubu3871MAACAASURBVNAEQOSwd3PmdRs3o23nHlIHQaVLPoCB7/VFjmxZXXORB1XTZs/HsNGf4fSZM7bnadOsEXp17mi7n+6gEdAI3BkIJEuWFOnTpYvIYiNKAJw6fQbXrl2LyML1pP5DoHPvN7Fk5eqwjj1c+kFMGTPcf05rj4QR0BoAwlDphj5EIGo1AK4BAyfIA+r3FACtASB/bSPZ8/jJkyhfva5tLSgqZr/Royvq1qjqmfvT5szHm/0+lJpvaP93UaVSBam+upNGQCMQvxGIlAAgUY0YAcDJtRBg/L6x7a7O7IRt2eypuO9eXWPXLqZ+am9OAKyUDuE0KgNIUZW9W9f7CQLtSxQjYBoBEI/LAPqdAJg1cQxKFi8axXfWnel6tz5vYeGylbYWnz1rFkwa/Qny5M5lq59K4wFDhmPs51OlhuDJ3pihH6FEsSJS/XUnjYBGIP4iwLD/DDExSJw4UUQWGVEC4OKlSzhns9RbRFDSk3qCQMHST4RNCUmSJDH2bdvoiQ96EvcQ0BEA7mGrR3YfAR0B4D7GRjPoKgCRw96Nmb/dvQf1mr9oa+j8+fJi6tgRiEnvTbgsSwV26P4qvtq+w5afocZFChXEmGEfIXPGjFL9dSeNgEYgfiPAqiWZMmaISP4/kY0oAUDRt1OnTsfvK6xXJ4TApUuXUeyxcmHb8sW/fI4cAy80uW7kCQKaAPAEZj2JSwhEKwFAnd0PxgKyervF7gOqlXUJVMFhNQEgCFSUNGOp3z379gt7mztnDiyYNtEz/Z+ffz2A1i93w6G/jwj7GLthjSqV8UHfV5E4cWKp/rqTRkAjEP8RSJIkSYDQjIQAYMQJANZgPXb8hJQATPy/Ne6sFR786xAYYhvOGN7JME9t0Y2AJgCi+/rd6d5HKwHA6zZyOnD6nNwVfPJB4IlScn2d6qUJAKeQjPw4PFFv0vZlYUfSpU2LRTM+B8P/vTAKE3bq2QdXrl61PV2iRInwRs8uoGCxNo2ARkAjYIZA8uTJwOdbpCyiEQBc9KnTp3H1qhYCjNQN4Jd59/3wE6o3aBbWnQcfKAYKPWmLbgR0FYDovn53uvfRWgWA123aEuC3Q3JXsNrTQLECcn2d6qWrADiFZOTHad7uFWzaul3IEZb5m/35WBQueJ9Qe5VGrEw1ZNRYjBw3UepQiid5zPd/oKjO91e5DrqvRuBOQSCSAoDEOOIEwIULF3H+woU75XrrdRog8P3+H/F8w+Zh/1VHAMSP20ZHAMSP63inriKaIwCWbQR2ikdc/+cSN6kO5M4W2auuIwAii79Ts//0ywE8V7eR8HB9e3VDk/rhIwOFBxFoeOHiRbzcsw++3LJNoPXtTXS+vxRsupNG4I5GIEOGGCSJYJpQxAmAa9evB3QAyL5qu3MR0ARA/L/2mgCI/9c4Pq8wmgmAP48AkxbavzqpUwIdGwIJEtjv62QPTQA4iWbkxur2+ttYuHSFkAOF7suPxTMnCbVVacT0w9Yvd8WB3w9KDVO7ehUMePt1qb66k0ZAI3BnIpAgQYKAACD/jpRFnACgDsCJk6dw8+bNSGGg5/UBApoA8MFFcNkFTQC4DLAe3lUEopkAIDAL1wJ7f7EHkR/C/+mxJgDsXTc/tr556xYefPIZ8LRdxMYMHYhyTz4m0lS6DU/8efIv6lPsiZjv/3r3V9D4BfcjFKQXqDtqBDQCvkQgWbKkYJnQSFrECQCe/J86fQbXrmkdgEjeCJGeWxMAkb4C7s+vCQD3MdYzuIdAtBMAFy4FxQCv3xDDKEM6oG094K67xNq72UoTAG6i683Ym7d9jWYvdRKaLFfOHFi3aLar6tgjxk4I5PzLRJ/qfH+hy6gbaQQ0AgYIRDr/n25FnACgE2fPnQPLwGm7cxHQBED8v/aaAIj/1zg+rzDaCQBem5NngPVfAz8cML5S3PAXzQ+UexhImdwfV1QTAP64DipevD1gECbPmCM0hJu5/1T3p8o/1f5lTOf7y6Cm+2gENAIhBFj2L0NMDBInThRRUHxBAFy6fBlnz0rWKIoofHpypxDQBIBTSPp3HE0A+PfaaM+sEYgPBEBolUdPAX8fC5YG5J8bN4GYNABP/XNmATLFWOPhZQtNAHiJtjtzmT3/Y89I5f8dG1YiebJkjjty6O8jaNOpGyhGKGO1qj2HD995Q6ar7qMR0AhoBAIIMH0oQ0z6iOb/0w9fEAA3btzE8RMn9K1xByOgCYD4f/E1ARD/r3F8XmF8IgCi7TppAiDarth//T185CierFxDaBElihUJlP5z2r7avgMdur+Kc+ftV51KmDAhXu/e2ZOKBE6vW4+nEdAI+AuBpEmTBPL/GQkQSfMFAUAAKAR4/fr1SGKh544gApoAiCD4Hk2tCQCPgNbTuIKAJgBcgVVoUE0ACMHk20YbNn+FVh27CvnXotEL6NO9s1Bb0UbjJk3FR0NHgkKEdi1d2rQYNbg/Spd8wG5X3V4joBHQCNyGQOpUqZAqVcqII+MbAuD8+QtSSqwRR1A74AgCmgBwBEZfD6IJAF9fHu2cBQKaAIjcLaIJgMhh78TMn02ehg8GfyI01JD+76BqpYpCba0aXbt2HV1eexMr1663ahr231mKcOywgciaJbNUf91JI6AR0AjERSB9+nRIljRpxIHxDQFAYZYzZ85KKbJGHEXtgDICmgBQhtD3A2gCwPeXSDtogoAmACJ3e2gCIHLYOzFz77f6Yc7CJUJDrV8yFzlzZBdqa9boyNFjaNOpO/b/9LPUWFUqVcBH77yJJEkSS/XXnTQCGgGNQFwEEiRIgEwZM0Q8/59++YYAuHnzJk6eOg3+re3OQ0ATAPH/mmsCIP5f4/i8Qk0ARO7qagIgctg7MXPzdq9g09btlkMxL/brL5ZbtrNq8PW3u9Cua2+cOXvWqult/858/9e6dUKzBvVs99UdNAIaAY2AGQLJkiUN5P/7wXxDALAWKwkArQPgh9vCex80AeA95l7PqAkArxHX8zmJgCYAnETT3liaALCHl99a123WBju/22vp1n335sWy2VMt25k1mDBlBvoNGio1Rrq0aTBq8ADlfP8Va9ahY48+gUoGLPWVOHHi//+TJHFi8E/o/585YbSUr7qTRkAjEH0IpEmTGilTpPCF474hAIiG1gHwxT0RESc0ARAR2D2dVBMAnsKtJ3MYAU0AOAyojeE0AWADLB82rVynEX7+1br0Xs7s2bB+6TypFfDw6NW3P8CCpXIRBE7m+0+ZOQdv9R9kuY6UKVNg96a1lu10A42ARiD6EWD4f4aYGCRKlNAXi/EVAUAdgNOnz/gCGO2EtwhoAsBbvCMxmyYAIoG6ntMpBDQB4BSS9sfRBIB9zPzU44nKNfD3kaOWLrE29ra1yyzbxW1w7MQJvNipB/bu/8F2X3ZwOt//45FjMGLsBEtfVAgPy8F1A42ARsBXCCRKlAh8xpEI8IP5igBgGsDxEye1DoAf7gyPfdAEgMeAR2A6TQBEAHQ9pWMIaALAMShtD6QJANuQ+apDyScr4tz5C5Y+JU+eHHu2rLNsF7vBrj178eIrPXBK4vCI+f69u7wMlh500vq82x8z5y20HLJo4UKYP3W8ZTvdQCOgEYh+BJInTwaWFfWL+YoAICgUbbl8+Ypf8NF+eITAvh9+QvUGzcLO9uADxaDz5OxfiOMnT+Lw4SOBeqM5smeLeNkRMwLgmw2rkDZNavuLBHBviUfC9mP+5Z6vvpAa08lOB34/iPPnzyNbtizInDGjk0PrsTxEoFy1Ojj416GwM25ZvVhfWxevhRkBMPvzsShRrIiLs+uhVREoU66y8Ab9l51fCU/HcP9efftJHRrxQ3zU4P7K+f7hnBXVPHji0YcwYcQQ4fXqhhoBjUD0IpA2bRqkSJ7cNwvwHQFw6fJlnD17zjcAaUe8QWD/jz+jWv2mviYANm/7Gnv3/YCffj2AP/86hOMnT+HU6dO4ePESGMqXJXMmZMqQAZkyZUDhAgVQ9dkKAREgt43zL16xCnv2/YDDR47gr0N/47c/Dt42bcYMMciZPXvA17tz50S1Zyvi3rz3uO3e/49vRgB8u3E10qROJeWLIQEgcZok5cA/nRh+umLNF4FNIsNd/zx0GCdOnrptyLx5cv//dXigWJFA+GnSJElUplbqe/jIUazftAVbtu3AX4cO49z584HTOpKxvGdy58yBXDmyB/4mkZQ/7z0oXvR+pTntdBb1L1eOHMiZwz3/zAiAr9YsCfz2ZW37NzstS+AWvC+/NEkW16/TZ85g+ze7sO/Hn7D/x5/w99FjgQ3a0WPHkTpVKmTOmAGZM2cK/M3n2mMPl8FjD5WWXZ5yPzMCYM6ksXigqDUBcP7CBSxavgo//XIAx0+cwLHjJ3Hs+HHw/uKaY9KnC5RnypM7F/Lnuwc8nS3zYAll3/UAQJV6jfHjz78KQbF363pLsprVot4ZMBhTZ8vpBTiZ7x93UVevXUOxR8sJkRLPP1cJg/q9JYSLbqQR0AhELwJ33XVX4P3CqCO/mO8IgBs3WA7wFG7duuUXjLQfCghcunQZxR4rpzCCva5vv9YDjerWstfJpPWvv/+B6bPnY9HylcInGKHhGM5Y5ZnyaFCnJooXKWw4y7oNm/Bi5x5h/52bw6H93w37bz/8/AumzJyLhUtX4PIVuaiZ0iUfQLMGdfFsBfevUXyMAODH3uLlqzB11jzs2bdf6r7j5qN29Spo2qBuYJPtlc1esBifTZ6OXw78ZnvKXDlzoGaVZ1Gr2nOO1OwO54Df/HMrAmDkuIkYPMJcCdypk8IvvtyMmfMWYc36jbavOWuzv1CzOmo/X8U02qHHG+9g/pLwQmzDP+on9axRiQBgSbgZcxdg4bKVttdM8qNmlcqoX6dGgDjVJoeAaBlAjr5pxUJkzZLZcCISVe269sI3u76TcqZ65Wcw+P23pfqKdNr01TY0b99ZpCm6v9wOL7UMf/AhNIBupBHQCEQFAn4q/xcCzHcEADf+PDUjw6st+hHwmgB4p09PNKxTUxk4boqGjf4My1Y5o9BbuOB96N+3D/h3XFu3cTNefKW7MAHAUyyqDH+7e4/yOkMD8PTyhVrPo3mjF8BSSG5YfIoA4An/+CnTMWfhUvBk0SnjRq9Fo/p48tGHnRry9vttwyYMGDoCv/72uyNzkETq0Lo5Hn/kIUfG4+9hwJDhjvnHFKKXX2yp7J8bEQBmv/0QmIzS4Sl3qpQppfFdsfYLfDL6M+FTWKuJSPy80bNL4OQ8rvV8813MWxxeyM0NAsAoAoAbxNfefh8kcZ2wujWqokPrFq4RXk746Ncxur/+jrA6v9k7fP9PP6NVh66g6J9dS5ggQTDfv3F9u11ttR/4ySh8On6SUB/R6BWhwXQjjYBGwLcIpE6dGqlS+qP8Xwgk3xEAdEyXA/TtPWzbMa8JACciAKbNmY83+31oe60iHcIx/qIRAAz17/HmO1i1boPIVFJtePIyYuAHphELUgMDiC8RABu3bEWXV9/E2XPnZaGw7EcSix/CThtJrWGfjnN62MB47Vs3R9cObZXG9rN/TkcAkICp2bgl+Iw0MuYpL5g2Qfr0mREqnXq+jrUbvlS6LuE6Z8+aJRC+TAIotvkhAuCjYSMxesJkx9fMAYf0fwdVK1V0Zez4OuinEyZh4LBRQst7tEwpTBr9yW1tl65cE3j/Xbt2XWic2I3czPePPQ+FrCkWylQqK2OE4Heb14Khwdo0AhqB+IsAVf9j0qdH4sSJfLVIXxIA165fx8kwubO+Qk47I4SA1wTAW727ofELdYR8i9uIL+/3Bw/DhCkzpPqLdipZvCg++bBfILeWxo/ztp3Db/aee6Y8hg14L3Aa2urlbkIfFqJ+GLVLnDgxXuvaCU3qy+FoNG60VwFgdNKwTz/DiHETLPO1Va8B+zNa5NOPPwQ3Wk6Ym8RWyD+qaffpLhb+GndNfvfPySoAjBqp3qB5QEvEyJIkSRwQP2Uuuowxz79F+y7SpdFE5uSHzYvNG6NzuzZgiSOa2Wkvn3uVK9pPNxKtAvD7wT/RqdfroKisW8YNW7eXX8JLLaI7dPvQ30ewau1610/EeR22fv0NGr/YUfiS7Fi/4j9q2e99NAQTp80U7h+7YaEC+TFmyEfI5tBz1MwJs3d53H5ln3gMY4cNlFqT7qQR0AhEDwLM+6eekl/K/4WQ8yUBwI3YyVOncf26faY3em6JO8NTrwkA2QiAK1evonPvN6VyY2WuJGuBzpo4BnfnygmrCICnH38Ur7/bHzzN89IqlX8aH73zJlKkcEa1NJojACiIx5PULdt3eHkJAsKIH3/wDp56LHylA1FnGALesftrQs05J19WZKxZlvWPP/8S6hdqJLPJW7FmHTr26CM0T1z/jhw9Zuu3IeMfHXMyAoA5wswVNjOVk2aGvbdo90pA4M4Li72ZiVQEAEvJNmzTPiDK6oXVrVENH/QV+0154Y+dOb7csg2v9H49IPZJjRlqzbhpfL8Wefhp4Snef/NV1KtZPeBf2849QB0HGeO6+A4jmeaFNWjVTtjXV7u+jFZNGnrhlp5DI6ARiCACKVOkQBrJKlduuu1LAoALPnfuPC5e8uZF7ibAd/rY0UAAkGxq/XI3KRG3ZEmTInu2LEibJg0OHT5iKzeREQAkAX786RdDEUDm/V64eFHqNmLJuRzZswbKarIkINdp16iCPW3cSLvdwraPVgKAAou1GrfCz78esI0Dq0Bky5o5sJk+evxEQN/k8mXjkG+jCXhSxE2WjPHju2yV2oF7wMjy5bkbtZ+vGhD14+Y/rrHvHwf/CtS2NhJ4C/VhOccvly+0RRw9WrGa6W8n0v5xbU4RANQ3GPv5VNNL2eml1ujUtpXM5QYrCrAuusxzg6HSuXNmD4RZ84TYjr4FCUOmD0WCAOAHVsPW7XDGRgUhpjsxuoaicowckLHHHy6D4QPfV9JnkJlXpQ9FJ4eMGvv/QsvcHM/5fFxYfRqVeeL2fbZ2Q2HBURKevbt0DLyXeR/aNeb79+zcwdMNNkV5q9ZrIuQqo0g2LpvvSVSCkEO6kUZAI+AaAjEx6SNa6cloYb4lAPjReubMWU9CbV276nrgAALbdnxriQQ/wPq82z9su/vuzYu+vbpZjsEG99ydG5kz2au1XrtJK+zeu09ofJ4+Nq1fDxXLPhnY+KdPl+62fiwD98uB3zF55mzwpMXMqKbetnljvP7eAKH5jRoxn5Cbt8oVygZEqowUqxka+/0PPwUiHUTzgp066YpWAoAn5zxBF7H7CxVA/Vo18ECx+5EtS5awgorccLBk4K7v9mLSjDmBcntWxiiMeZM/kyrbOGHqTPQbaFxr2m7YPoW42nd71TR83Y669eQZc/D2gEGGEDRv+AJe7yGeVkD/2nXphb8O/204ph3/QoM4QQAsXrE6oB9hZizPyagPGeOzp3LthsIREfnuyYP2rZqhSOGC4H/HNZJff/51GDt27caYCZNNMWVfljW7664EhoJvbogAfvjOG+j/8SeWVVqYelC/do1A1FW45yPJOUZMLFm5OlA1wEybITZO5Z58DGOG+j+Um8Rjl9feChvlRiJk0YxJrgnAEq9+g4baSq8jeSpT3YbClCMGfQBqCXhpZmkqcf1wqqqHl+vTc2kENAL2EWBqHA9V/Kj14VsCgFUA+ELW5QDt33DR2IMb0+oNmoV1nSrezIV1w5hXyPxCK+NpUbuWTQOnpDz1FzWua/TEyaCAkZGxBrxseH/B/PeiVdOGeLZCWfCDyY7t3vM9Phw2UoigefvV7mhUr7ad4W9rG40EgEiJNi6UG4tG9WqB9aXtGD9wp86ai1GffW4pKshNy8Lpn9uqBW91+t+uVTN06/iSHZcDbUliVKrVAMwzD2d2ogDMTv9ZIoubdbvmpH+huVUJgP0//ow6TVub/tZZz57K4LImGoJM4T5ee7vVJrg5Hj1+MkiyyDzP3CAArLBiic22LZoib57cVk3//98Z+cAa8+MnT7ckFtiJOi3Ua/GrHfj9IF7q0gP828hKlSiOqeNGgqfnbhjfN7WbtnZj6P8fM3++vBj3ySDkyJbV1XniDs73+yu93xCec9TgAYFDBG0aAY1A/EbAr+H/RN23BACd48fllStX4/fdoVcXQID5m883bB4WDbcIAJ4QVqpZ33Lz/WyFchjUr69SCA9zGFm72E6IqtWtwRN/nn6pGkuRvT9oqGUY7NSxI/BQqZLS05mLAK6UPn26t0T4/HgSNXu3rpf2V6REG0sm8mMurhK63UlZUWD42PGWJ2R2UzKsxLd2b1qLlJKlaaw+ege+9yZqVKlsCgV/F9y0GtmuTWukw6ud8C+2X6YEwKrFppFHJCRIcFKvwMhI8MyfOj5sVJHI/UQiqe8H1ifR/d/qgzrPVxUZ0rDNiLET8PHIMbbH8JIAYAoUN4PhSq+KOs40CmpTWOk1xKRPh1XzZ/xHuE50Drfb8TnGzalI6lHT+nXxZq+urrn0ROUaYAlVN4wpKKxKYYegd8IPRoqUr17XNMUq9jw8DdyyarHvBMGcwEKPoRHQCPyLAE/906VL6/kzSfQa+JoA4OnV6dPhT5hEF6jbRQcCZgQAVfOZK++01W/5Enbs3G04LH+8zMVlDXEnjB8+rV7uip9+sZ9LHnt+Koq+1q0TmjWo54RbgTFu3LiBLq/1xfLV6wzH5GZ3/pTxYNqCjEVTFQCelNVo1Nw0DJinTRNGfAxGhzhle/btR4v2nU2JIkZiMCJDxKbPWYA3+oVPL2FqzbLZ5rnoZnPcvHULj1asaqgtwXBwfpCb2ewFi/Hq2++HbUJ8l8+JrH+xHZOtAsDf1gst2pqmGVHrY+7kcWHD8EWu89Fjx1Gx5guWJQXHfTIQjDJwwphG1OXVvrbCtGUFGO2EV3Ntxe4vhLHDBoFiq6rGKMT+Q4YHogHMrHrlZzD4/bdVp3O0/2eTp+GDwbeX1DObRIS4k3Vy8IjRYFSV09arc0e0adbI6WGFxuv55ruYt3iZUFs26tL+RXRo00K4vW6oEdAIRCcCVP0n4cdvdj+arwkAVgNgGgA/oLTFbwS8TgGwysVlTv3gfm85HqbHkG9+NPPjWdaoh+B0ib6QL1Z5muWeejxQUknGoikFoGWHLti4ZavhMhliunjm5IBKv9NG8qFJ247gps7I5k7+DMWLFLacuv/HwzFuUvhNtEqueWhiitl98eXmsH5kypghoDBuutkYNgqsER7OqOBt1d8KAFX/Yo8vmwLw2jsfYNb8RaauThw1FBSUk7UO3V/FyrXG0S5MTaGQpJNkFX1lWkObV7qbRjbEXpMXEQCMOuEm1mmbu2gpevV9z3TYKWOG4+HSDzo9tfR4jLBp3KYDSNaJmpuigD/+/Cuq1Gss6oplOz5/KTz5iMf5/iHHmLo1aPinln6GGtDf9Uvnu/LeEHZCN9QIaAQ8QSB58mS+jAoLLd7XBACdPHvunLAYjydXVE/iCgJeRwBYnf4Peq8vnq/yrCtr5cfY8/WbgarBdo05u+NHfGy3m632L3XpZUhQMCpi3aLZUlEA0RIBwNrs5arXNRQgJZs7+/OxgVNGt4w51jUbtTQkPyloxtNUK2vbuaeh2CPrYy+eEX7zbTWuU/9utnHlpnXxzMj6F3udMhEAImH5qiH5TJV7qHwVQ70cbjrWLpotnVpgda25qatev6nQJtPtCACmKDFVyS2bMGVGQMzOyJjXzZQgP5mVz+F8ZfrEklmTwdQGp81uNIfR/JHK9w/5Y6e0aqhPvzd644VazzsNqR5PI6AR8CEC6dOn8234P+HyPQGg0wB8eFe74JKXBADLCj31XE3DVZQoViSwwXPTvvt+P2o1tpdawLKBy+dMc/30gHW0eUpjpKLesE5NvNOnp214ooUAoCgkxSGNrHundnipRVPb67fbgSJkfd8PH23B0DKWkbI60W3frTdWrdsQdmqOsW/bBlClNlJmRgD4wb/YuNglAJhe1Kh1e9ONsd0KB+GuEyMoBg4bZXgJ336tBxrVreXqJWaYOcPNrcxNAoDE3NqFswJVUNwyK/KWvyXmd7uxcVZZEzUAzIRow43tlvaOWbSf6BpJgFL/xq7wrej4Vu0YbcNnlx0jYTxvyng7XXRbjYBGIEoR4LuAUZB+Nt8TADdusBrASV0O0M93kQO+eZkCMPCTUfh0vPHJ4qr5M20pRssun2UPWVdd1KiDQD0EL4zlC1t0CF96jSJLW1YvsU1EREMKAFM0Hir/nGHUEUNNJ4+2l1Orcr2YO/7Nru/CDtGicX306faK6fDcGBqF2LMjiQwSGpEyK//atmiCHp3aR8q9/8xrJwWAeh/V6jczLfFY9onHAmH5qlbh+XqGAp5ebTr4uylfrS6OnThhuhw3UwA6tmmJzu3bqMJp2X/Xnr2o09R4nj7dO4OlNf1kvD6sQMFoDTtG4ogEktPWrc9bWLhspe1hSQqyKsiLzZ1LI7DrBP3u8cY7titUUeCzaGH3osbsrkO31whoBNxDgKWb06ZJ494EDozsewKAa2Sd7MuXrziwXD2EXxHwKgKAgk4MlzUqX+ZW/mg43Pmx/Hil54U+JFiiacZ48VxDJ65z7SatDIXLWDqOZcTsWDREAJidunOtE0YMAWs4e2VmKvk8/dq6Zqmpij9zz5mDbmYULqOAWSTMTAQw5I+b6Th21iwaAcCoNUb3mIl95rsnDxZMHQ9qjagYowyYzmRkn348ABWe9qbc2OQZc/D2gEGmy3ErAoB569vXLZeuGGH3GphphOTLczdWzp9hd0jX2/916HCgEsW58xdszfVB3z6oW0OtakTcCa2i8Iwc9CIFzgycKTPn4K3+5vd4uP4sE/ve671s4a4bawQ0AtGLgN/D/4lsVBAArJHOagAUBdQWPxHwigCgYFmbTsYK6txkc7PtldEXIxG12D648RFmtUbW/O7cO7yYlky98mggAF7s3APrNmwKzMuGXgAAIABJREFUCw3zYjevWgTqIHhples0ws+/hq8cMXrIhyj/1BOG7lBI8MnnauLmzZuGbXiqxrJwPFnzOnTZ7/7FBk2UAGC5z9VfGIt8pk+XDotnfG6ZviFyj/V+qx/mLFwStmmmDBkC9yuvrxd2/sKFQPTMtWvXDadziwDg/UstBa/MKgR8wbQJKFKooFfuCM/DcobN24eP7DIbZO6kcShe9H7heUQajpk4BR8Ota/X8GiZUhj24Xuei2tZRSsZrZlaBTz997o8ocg10G00AhoB5xHwu/p/aMVRQQDQWVYDuH7d+MPC+UuoR/QSAa9SAAYMGQ4qg4eze/PegxVzrfNYncSFm01uOq3su83rwJAiL41aAMUfLx92yrRpUuObDatsuRMNKQCVatbHr7//EXZd7Vs3R9cObW2t2YnGQ0aOxfCx4XNHe3fpiNZNzctfmW0SY/vHiILqz1UC62nzpM0re/Xtfpi9IPwm1g/+hXwQSQEYPWEyPho20hQ6JzeHZj6xfOkr7dwPiY+9WKuSaG6lALixQbW6/x+uUCXwXRLOmJrDFB0/GsvwsRyfHSMxuGLudEcJQh7oNGrTAdu/2WnHlUBbap8wfYZCoW7bt7v3oPvrb+PgX4dsT5U6VSosmj5RSjTX9mS6g0ZAI+ALBFKmSIE0aVL7whczJ6KGADh37jwuXrrke0C1g3IIeEUAdHn1TbAEYDh7o2cXNGtQT24BCr0eqVAVx0+eNBzh7lw5wZrqkbBZCxYblvj6+ovltpTFo4EAuLfEI4YwMww2W5Ysnl+GPw8dxvwly8POS0VpKkubGQkNEht2jSeY5Z9+AnWqV0G2rO6t2+/+hXCzIgBYEq9Vx66mMLNkGQkWp8zsft20YqEjUQZ2fKVeBXUrjMwNAqBg/nsDivVem9mJsIg+h1P+nj13Hj/98itOnT6DCxcvgpEY/JsBk6lTpQQ3ofyTPl1a3F+wQIBINot0MvJLJurLao3Hjp9A5ToNwTXIWNP6ddGhTQtkiEkv0920D9MEGaEgQk4aDcSKPV6SqY6DoAfUCGgEbCHACNEMMTFInDhy4sqiDkcNAcA0gFOnTouuS7eLMgTMUgCcVCM2K//Hj0h+THptDLNnuH20md10CfMUgJVIl1ZOMMVoE8SQy71bjWujx8X7jz//QvnqdaPqMpQu+QCmf2asAB9ajEg5OrOF58mdC9wAlC5ZHJXKl5W+VkZzWGkvWF0Ut/3j/GYEAOu/t3mlBy5fvmzoqoxuhtm6T546HQi5D2ckDVn6LxJmRkq4QQA4UUlBBqdNW7ejebvwIpzPVigHrtUNYy7/hs1fYdee77F77/c48PtBW9Pcd29e3HN3bjCNwa7Vq1kd779pT/3eao71m7ag9cvdrJoZ/jsjl0iENm/0AnJmzyY9TuyOFOfl5l+WmOBYTKl6qaX71WIcWbAeRCOgEXAEgSRJkrhCSDriXJxBooYAYLgYw+1u3LjhBg56zAgj4FUEwNNVahmWt9uxXn4TqgKfaAktlTnc6GtXl8DvEQCqH6JuYGw1JnUJtqxebNUs8O+yAlbhBifx8EzZp8ByXFalCIWcA6BKAsSeh/5VfPpJPPdMecf8MyMAMmfKCJ5mGlnNqpXx0bvh9TRE8Ynbzow0fbj0gyApEQljiVWKvIUzNwiAXp07ok0z8zQYN3D45cBveLZ2w7BDu3FaTl0J/kaYxx9Je7dPLzSoU8NRF0TEQEUmZHTN048/hqL3F7RF5lNjhakIW3d8G/ib5JqKeRkBouKn7qsR0Ag4iwCjrVKlSunsoC6NFjUEANd/4eIlnD8vFyrmEn56WIcQ8EIEkCRSwdJPhBVEYw3pH3eEF39zaImGw0yYMgP9Bg11exrHx+dHNz++Rc3vIoDReh12bVojrH7OqgJ93v3A9qmh0TVmuBtFCDu1bYXCBe8TvRUM29G/N/p9CG6unDAn/TMTATTztUSxIoEoDdYFdtK4IaTgYDhjytCgfm85OZ3wWCyRx1J54cwNEUCuMxIpUgy1L/FExbDrzJI5EzavXCSMmVFDHnqwkse0OfMNU7GUJ5EYwI2StKM++xyDhjtX6SZpkiSBZxKjg3LnyoncObIjJn16HDl2DEeOHQdLdVKElPeqykl/XPg6vdQ68DzUphHQCNx5CGTIEIMkiRNHxcKjigBgCTe+EM0UraMCde3kbQgwf7Za/fDhck6lADBHsky5ymHRZ+jg+qXzInJllq1ai069Xo/I3CqTVnu2Ij7+4B3hIcwIgG83rkaa1KmEx4rd0CjkmCXW9mxZJzxmv4FDMGHqTOH2fmlI4UoKWNqx8ZOn49MJkwJ5w04Z74dXu3UCoxJUjf6NnjhZ+SQuth9VK1XEa/Qvk5x/ZhEAZut16vkVdw6ziAnWSe/5SgfVyyDVv2OPPlixJvzvzo0IAEY6MOIhElb00XKGaR+/7PxK2iWS1ROnzcKgT0aBZSX9ZhQFZMqcE7/12GtjiT1GKkWrvf1aDzSqWyta3dd+awQ0AgoIJE2aJKCL5XWlKFmXo4oA4EvxzNmzuHLFfy9E2Qug+wUR8IIA4DxGm0UZVXunrp1IrXan5nJynCqVKmBo/3eFh/Q7ATDwk1H4dPwk4fX4peGy2VPBvF4ZW7VuAxYtW4kVa7+Q6X5bH+ouUHneqZBsN/x7uW0rtG3RxPZ6ZQkATlSjSmUMfM/ZFACKmVLUNJyJiEPaBkCwQ4sOnfHllvBh6m4QAKMGD0DFsk8KeudsM6P3CYX2WLlFxngy3bXPW2A0jJ+taOFCgfJ2TptZpR6n53JyPKb4MNVHm0ZAI3DnIcBNf9q0aUBNkmixqCIACOqly5dx9uy5aMFX+ymIgFcaABTNMsrv271pLVKmTCHosXPNWJKJpZmizZhfPWzAe8Ju+10DQLYutTAALjVcOmsKCuTPpzT6pUuXsWbDl1i+eq1pDXvRSZrUr4O+veSFveLOE9u/jZu3gqKwKtaoXm28/Wp3W0OYEQDUw2A5QzNzWhSMG8QGrdqFnfLxRx7CxJFDbK3PqcbP1HzBMMXEDQKgT/fOaNHoBafcFx6HYnxPV60dtr1sSVmKzzEdjPd7NJhdElh0Tax68urb70eF5hOfvazuwVQDbRoBjcCdiQBT/FiNJEGCBFEDQNQRAAz/5wZOpwFEzT0m5KhXVQBqNmqJPfv2h/VJ5SRVaJEGjbr1eQsLl600HGLw+2+jeuVnVKbwRV+/VwGYPmcB3ug3ICxWOXNkx/olc32BoxdO7Ni5O5Ab+/W3u7Fj5y6pHFnmwTIf1g2jf1RA3/7NLmn/OrZpic7t2wi7Z1oGcNViLFi6IqAcbmZOlgGk0B4F98JZ3jy5sWp+ZNJZvK4CECnBta+270CTti+Hxf+pxx7BZ8MHC99bTG/s8cY7pu8B4cE8bkiij4Sf08bfeJtO3QNlDf1oPPHjvdezU3vH9T38uF7tk0ZAI2CMAKO+0qaRq2QVKVyjjgAgUOfPB+vcaos/CHgVAdCh+6uG5Y/GDhuIsk885jmorJvN+tlG1rVDW7Rv3dxzv5ye0O8RAGZlvYiFSk6v01h6PR5TBCiSaHafhvNp3pTxKHZ/Idfd9cI/UwJg9eJAPnTX1/pi0fJVhutlisTMCaNxf6ECjmBittmOxP16/ORJPFKhquHa3IgAoPI7iRWvbc7CJej9VvioD6rkUy1fxK5dux4Qc2Rpv2i0hAkSYOq4kShVorjj7h85egy9334/4pUP4i6seNH7AxFERQoVdHzNekCNgEYg+hCIiUkPCo9Gk0UlAXD9+g2cOn0aZM21xQ8EvKgCQKTe+2gIJk4LfzLWrEE9vNGzi6eAnjl7Do8+UxX8CDSyujWqgiHG0W5+rwJgpupN7BkBwEiAO9l+/PlXTJ01FwuWrRAKU2aZQCq/e2V2/bNTr92sCsCWVYsD4oL8Hddp1hokNI0sU4YMWDTzc/BvVTP7TbHyAMshemkM3eZJtpG5UQUgXdq0IP5JknirvPxK7zewdOWasEvt1vEltGvVzBJ6HmTwlNupfH+WoKIeSL578iB3rhyBe4wVCTgPFe+PHz+Jw0eOBErhfrt7j6V/og0ofLVo+kRky5pFtIutdhTKfXvAIEdFQW058E9jljxl5RsKnmrTCGgENAJEIEmSJKAwarSI/4WuWlQSABQDpHr1NcU8UH3r+gcBrwgAqou/P3hY2IWnSpkSX61Z4qmIh0jeOU8W1y2ZA54eRrP5nQAgtszpZW5vOHu168to1SR83e9ovi4yvpO4Gjz8U8yYt9CUiGU+3NqFs5ArZw6ZaaT7uOGfCAFAh4+dOIGq9ZqYVlgomP9ezJk8Tvk3XbdZG+z8LnzJPbfys80uSq3GLfHd9+FTrNjPDQKA43otwMZqRHyeGaUiipQmvHHjBhq16WA7qiYu/jmyZQX1WHi97ZxInz5zJhANt3z1Omzd8a1yWiVL7s35fJxrRAwJ2g8Gf4LZCxaD34BeGoW92jRvHBAPjbZTPi9x0nNpBO5EBCj+lyJ58qhbelQSAERZiwFG3b1m6rBXKQD7f/oZ1V4IX26QDr73ei/Ur13DM3CfrFwDh48ctZyvT7dXAvmG0Wx+TwEgtn0/GBg44Q5nZHg3Ll+gvGmL5msY13czIbpQ2w/6voa6NapFZNnMI67f8iXTufu90RtUzbcykRSA0Bi79+5D7SbmtcDLPfU4xgz5yGpa03//eOQYjBg7wbANCU0nIg1EnKS2CjVWzMyNFADOV7xIYcyd/JmIm460+WTMeAwdNdZwrFBEiNlkFI2cvWCJtD/c+Hft+BKef66S9BihjiTM+Nwb9dnnSmUHqVVDzRo37cDvBzFj3gLMnr/YdX2Ah0qVRI0qz+LZCmXB6AptGgGNgEYgNgIJEyYMiP/x72izqCUAGP5PFl6LAUbbLRfeX69EADm72SmVl+JZDGvs1Ot1oQsYHzaffhcB5IXgaSpPVY2se6d2eKmFMYEkdDHjWaNPJ0zCwGGjDFfFsoAvv2i+MXQTEqsoGwoVUrDQyqxEAJkCENso7EmBTzNjuUSGFMsayUOSiEamOr4dv/gs4zPNzNwiADinVykPl69cQdmqtQPfH+FMhNiZNGM23hkgLhIYex6KTbGiRNP6de1cHqG2jF75aOhIMJVD1l7v0RnNG3pTlYF6G19s3BSIohAh0q3WRGwfLVMajz9cGs+UezqQ1qNNI6AR0AgYIcBnRprUqaMu/J/riVoCgM5rMcD486P0KgKAiDGEkCWGjKxlkwZ4rWsnV8Hlh1aVuk3AMExRY6krlryKVouGCABia7bR4ykQa1/rkk//vQvNxOga1qmJd/r0jOhta+YfI34Y+WNldiIAQmP1/3g4xk2aajr0gLdfR+3qVaymN35edeiCjVu2Gv67Fxtj5sIzJ97K3CQAeCLOSi5ul3Lt/vo7WLDUeINsJSb7y4Hf8GxtuVSipx9/FO/3fTUgOOmm7d3/A/oNHCqtTTBt3EiUebCEmy7eNjYFKLfv2Bkgcb//4UccOXY8QNJcvhy+pCJD+fPny4tcObMjf957wNN+/tGmEdAIaAREEYhG8b/Q2qKaALhxgyUBT2kxQNE71cftvCQAeILzcIUquHjxkiEirKHNWtpuGctHsYyUXeNGihsqt41hlgxRHfjum47lb0cLATBtzny82e9DQ4jvzpUTVLdPmya125cB/QYOQYoUKdCl/Yu25rpy9SrGTJhs2Kfqs8+A0S5OGcPdGfYezmpUqYyB7735n3/yu3/h1iFDAHCcFh0648st20yhVtkwrVq3Ae279TYcn8JsK+ZMc21jzHKEz9VtZPo8DTnnJgHAOeyIOsrc+zxxZqUHIyPWXy5fYDp0veYvSgnwsaoAqwt4aQM/GYVPx0+yPWW6tGmwcPrnICnjB/vzr0M4ceo0EidOBIpG0j9q/mjTCGgENAKyCCRNSvG/9LLdI94vqgkACsGcOXsWV65cjTiQ2gE1BLwSAQx5yQ0eN3pGRlXjVfOng387baMnTMZHw0ZKDcuSS5+N+BiPP1xGqr9IJ4rg1WveNiBmxk3u+OEfg2WPVC0aRAC5xpu3bqF89bqGYoBsU6JYkUDIcaJEiVRhMew/ZORYDB87PvDvVStVxEfvvoHEicWVzs30JZw+la/TtA127QkvRtexTUt0bn97WoWX/pmJ5XVo00KIYBEVAYx7QSleVr1Bc3ATYmT8nXHDlDN7Ntv3E9PhHipfxTSa6NnyZTF8oHHUk+1J/+nAuYmtEfkTd1y3RABjz6MaUWGEBZXzK9duCBLIRmaVTjJr/iK89o69koWsbjBq8AA89dgjspdJqd/kGXPwzoeDbQvvsRoBidJoF69VAk931ghoBOIlAlT8p/gfBUKj1aKaACDoPEk6c+as7ZdTtF6w+Oq3lxEAxJCb24o1XjA9tSqQPx/GDhuE7A6WNjKrQmDn2rJcIcsWOm1ffLkZvfq+d5uCOYWdKPCkYtESAcA1bvpqG5q3N0+3ICkytP+7Ups2MxwvXbqMN97/EAuXrvhPs5LFiwbuR9HIAzNBQ47xzQbjevV2r3PRR8oabow+fOcN1Kr23G1D+sU/0Q2jbAQAF/77wT9Ro2GLQDk2I2NayYJpE6ROJkX0Bih0SMFDp4wb4Vd6vY51GzcLD+l2BEDIESeeV7EXxbD9Vh27gtEORsZyeyvmTjMUi+NhBe+hc+cvCOPFKhpjhn4Ehv5H0pasXI2ur71lO9qyYtknA+SFNo2ARkAjEJ8Q4OEPtbmiUfwvdB2ingDQJQHjx0/KSxHAEGL8qOnc+7+hyXHRZLjg+BEfo9j9hZSBfv29AZgx1zw81M4kTz76MLi5ypghxk63sG1ZVnPwiNGm/rVv3RxdO7SVnisaRABjL85K3I5tkydPjr69uqLO81WlcYndkZuptz74yFDQKmeO7IGIDJHw/TXrN+KlLsa57TyV5+m8qv386wFUrtPIcBijHHSv/LPKuRbNkbcrAhgXEBFSiTnIU8eOkLok7br2wuovNpr2faRMKYwc9IGyovmx4ycCG2JWVbFjXhEA9En1eRVa16at29Gua2/DXPJQu0mjP8GjZUoZwiETTu+n6i98NnXs8SquXbtu55Kjd5eOaN3U+PlgazDdWCOgEdAI+AABphClTh3dlUGingDgfXDx0iWcO3feB7eEdkEWAa8jAEJ+duz+Glas/cLS7bd6d0PjF+pYtgvX4Nff/8DbHwzEFomcf6sJSVD06twB1So/IxVqydOoiVNnYNzkaeDJs5Wp5KFGUwRACAequPN01coqlX8aHV9siUL35bdqGvbft+34FkNGjRUS3aIA2JbViy3nocZF8cfLm7ZbOmsKGOmiYj3ffBfzFi8zHMKoJJpX/jGiZe6ipYb+bV65CDy9tTKVCIDQ2J9NnhaoZW5mLJnI0ol27ey583i2VgNQDM3M8uW5G2+92h0kA2SMmgOvv9f/tighkbG8JADozzPlngoIupI4s2uMcJg0fbZQuhYV+d/s1dV0iofKP4eTp04Lu+F0mo7wxCYNt3+zEw1bt7c9lBU5YntA3UEjoBHQCEQIAUZmZYiJQaJE0Vf6LzZk8YIAYClAqr0yH1FbdCIQKQKAG+BKNetbfjQTVZ60t27aEA1q1xQS1GJe7MhxE7F2w5emF4VqyfywUjEqXzPMmiQFP/DNjDnJu777PrApYhSEqDEH9bPhcqWrOEc0EgD0245oF9MCGterjZpVK1vC+utvv2Pztq8xddY88L9FzY5ApVXUCTe+/Di3umeMfFu8YjW6vGocRVO65AMBrQQjc9s/qygfK/9i++0EAcDxrFTk2YabVlYjsWsbNn8VOJkXMUY1tWvVHAzTFjEq348a9zlIaBoZI2Ly582D777fH7aJGwQAiQwrQdUqlSqgXatmKJj/XsulsjLLxGmzMGXmHJBUsbJ77s6NxTMnmRKwolUSQnPx97hs7jRQ88VvRmHSCVNn2nKL1VOWzZ4CiiRq0whoBDQC0YwAS/+lTZMmmpcQ8D1eEABcCCMAGAmgLToR2P/jz6hWP3x99QcfKIaZE0a7tjCR0NzYkzP0p0ypEsieNWtA5Thb1sxIlyYNKBJ15OjxwN/c0O3ZF/4jOPZYzMst/9QTePGV7mHXxweNyMl87M6MCsidMzuyZ8sW+Jshm6yWwTB/frwfOXrMNpalShTHxFFDpaIMQpOZEQDfblyNNJLhVEYl3rgZ2bNlne21xu3ADUHNxq1MRQHDTZIrZw7kzpEdObJnC5BHPP3jn2PHjxtukKycHTmof+BUU9R4zctWq22qdUE9gPfffA2MYrBjK9euR8++75qOvXjGJBQqYBwV4Xf/YuNhRgB8tWYJMmXIIAxfrcYtLe+BMUMHotyTjwmPGWrY593+mDlvoXA/ag/cX6gAcmXPHoiEyJ0rR0BYl3XVea/++ddh7Nr7vdBzg+lSS1asNowIcYMAmP35WEyeMRtU6LcyvktYxYNii9yM8g/vwcNHjuDw4SOBNZNMuHrtmtVQ///v1G0oUqigaXuemtshefm+o69+NEbuVHi+nhBpHtt/LQrox6upfdIIaAT+j72rgJLieN7fDzhX3N0JBAkOwd3d3QnuQYJrcA3B3eVwd3d3CBBcz+/gDpL/v3ZzcBy3Oz2zs7uzu1Xv3SN5W11d/fXc3nR11VdyECDyP2r95yyDkFmOfUvq2k0AgFsCWvKxUX8ua2UARK2EUpgpldmSQjX89MJ88MhxdOjZL9ap6eaqcP6fMHbKDMkaVHP5TrfZo4YMMOnwT77ZagYA+U6kkf2GjNTd2FtDiGxm2vhRRmuMDfklSjxJB/VGdWoi3/8H3GIrZaBACJGgHT1xGivWbtRhYkyIF2H88MGScFnLv7o1qoIIAEVFrQwAmo8OndUaNgfV0hsSYhdev2y+0K11TBuUlUHZGZaUsUMHokHtGuj320hs3r4r1qnNFQCgrhzNOnTF6XMXLLZkCjASCahUkIYCrsUr1RT2yxQeCOFJTFSUaj1pyLy5ulGYuBwezggwAoyAEALOztT6zxcUCLB1sZsAAG1EYFCQ7NtSW99Ae/Hf2gEAwvHcxcvo2LOfLJZmpfjTrf/0CaN0h2qpAAC9ZBKLeK+Bw4SyCpT6FHOci7MzRg7uDzooqSG2HACIWv/iFWswZvJ0NeAQtkFp6vSsUO2/UunWfzB27ZOXDUHdL+hGmLKr6GbUWPuzmH5Rx4LFs6cJlcrQWK37Rz6qGQAge9dv3dZ1BjAmdEO9dfUSRe1Ip/8xHzPn6dtImluouwBlM5FYKwAQHh6OLn0H4ejJ0+Zeru53ceHsKUKcHxu2bMevw8cI+zR36gSUKyVWliFs1AyKVGpCJSdypW/3zujUOvZsP7m2WJ8RYAQYAUshQId+X18fky/DLOWv1Dx2FQCIiIzE+/f+3BJQatc1+LkWAgAEy+MnT9H6l57420jPblPha96oHoYN6PPFjEgAIEpZCZO0En+p3n9Q3x6Ka8Njm9MeAgC0rjv3HqB7/8FGa6GVYB5zDKXmE5N52+ZN1DCHjj37S/JRqDFR4QI/Yf6MSbL742rdP7UDAIS1FIcC6VB6+ZrFcxW9dIi0BzRlz6lEiQKUpX/+WqpgrQBA1DqkeCVMWS+NpewYOvyLBuREiUTJNpEVHtq2wSZul168fIWyNevL7gpABFpUTmasY4Kpe8TjGQFGgBFQGwG6/U+YIL7aZq1mz64CANQSkNJUP34Ur9+zGvI88TcIaCUAQE4R8ROVA0iR98ndQnphHDts4Hc9neUEAGhOylSY+edCs3QVyJUju65tE6Whqi32EgAgXKhGmAge12/eJpkKrwTH9i2bokv71op6whubr3WXnjh28owSl4TGUDo01a4rFS37Z44AAOE0ccYc/Ll4uVHIKpcvg5m/i98iRzd28co19BkyAk9UDmoS+d7vI4Z8R+xm7QAArd2UTgXGNqJm1UoYPWSArOBW0fLVhb8jenRuj24dTG/NqfT3T+44Y3ttzBaRAm5ZvQRpUqWUOyXrMwKMACNgFQR8fLzh7uZmlbnNMaldBQCiXsz9/QM4C8AcT4sZbd64dQc1m7SKdQZzkwAaWtahY9STfZKu7tkUIQI4atPXrUPbWInuKNBAt5+xCXEA0A1bbELtvjb4bcd6v20mZSzQLV7tqpVRo0pFsxJPGQsAnD+8B74+ylhVDZEAUnnF9dOHTdk6obGUBrt15x6hdoHGDFLwpWbViqhdrQro9t9csnqDH2bOW2i0/lzu3ETw1bV9G1SpYLztoIhdrfpnNACwdxuSJFZeoiES+CB8e/7SXgTCWHVmzV+EaXPmKx4fNZAIA6lFXVTKf0yDxrocmIMDYN2SeaCSk5hCPAsz/lyIbbv2CLH5GwMmY/p0uoM/lePIEeJ4KFqhuvAQuhkvXrigsL61FeV2N4jub4Z0aeC3cgno7w8LI8AIMAJaRoAyl+hdPm5c2279Fx1juwsA0OLe+/tzFoCWf5Ni8Y1S7weOGBur19SnPHrKvKWXRrdJG7Zu19Xqiwq9JBfImwdlSxaX7Ld96ep1g72m6ZZN5EaIbvk2b9+pO4RKdQ0g8qq8uX5Anh9z6l6cSxUvKrosk/S69hus+92MTRbMmKz4RdBQX2oKABDJoqWE2LG37d6ra69IeyolmTKk16V35/ohG4gQktqJWVLooL3/8FGcvXhZEcEkcQTkzZ0LtapW+iYFXK01aM2/3oOG4eXrN7Euj7ozKA1gkcGQ0FD0HjwcISGhRuH7rX8vobpzQ0YCAoOwZedu3TNKWVciQr9H9D1B30UU4CEWfWMyd/EyHVFkbNKzc3tQ21O5QiSo12/ejnXYyEH9QL9LxoSCdIePn9Qx8VMJj6hUr1Rex4FSvEgh0SHf6FG2VuO2nYXG0gvmpaP7hHkzhIyaWYlayuYvWRGfFbZgNrW1rJmXx+YZAUaAEdAh4OXAKRJNAAAgAElEQVTlBU8Pd7tCwy4DAERWFRAQaFcbxYuxPgKU9n37zj3cffAQfz99irfv3uGdfwA+f/qsewGllnsZ0qVF7pw/KD7MqrFKCgCEhofpAgG6/w4LA9Uuxffx1hGYUPoli/kRoFISwj4sLAyhYeGIiIjQ9Y719fUWrh82v5f6Ga5cu6ELBNBz/er1G7x5+17XGo3aFtJBP0XyZDpCQGp7mSNbFhTMl9ekG2+569K6f3LXowV9CgbcvHMXt+7c1bX4oxtz+j6j7JP0adIgbZpUyJQhHSgzxZ6EDq1Xrt/EX48e68oi7j98BBdnFx2zc+JECUFtEbNkzKBrjWiqUKBlwLDRQmYoi2bn+pVCulpSatq+C86cv6jYJcpqoewWFkaAEWAEtIhAvHjxdLX/FKS1J7HLAMA///yje3H99OmTPe0Vr4URYAQYAUaAEWAEbASBqXPmYfb8xULeUkkFdVOwNVmwbCXGT52l2G1i1l4wczIoG4CFEWAEGAGtIUCXZp6eHlpzy2R/7DIAQKiEhYfr2lcRMSALI8AIMAKMACPACDAClkSAyka27torNOWEEUNUa7kqNKFKSrfv3Ue1Bs1NskZladTu0tJlUCY5zYMZAUbA7hGgW/+ECRIgXjz7qf2P2jS7DQDQwZ+yACIjI+3+AeUFMgKMACPACDACjIC2EGjXrY+Oe0BEiK+EuEBsTYiMtki5aia7zaSAJkPIBhgBRkBlBDw9PODlZZ9ls3YbAKBngOpvKQuAhRHQCgIh4cDLN0D4RyA8HPgQCTjHAzzdAeIX8fIAfLwAJxsKNvoHAc9fA8GhQJz/AfRdmTqZfk0sjonAW3/g5VvKxAJSJAVSJXVMHHjVjo0AdXcRbSc7d+oElCtVwuYACw8PR66iZVTxm8oAqByAygJYGAFGgBGwJgLE+E+1//bE/B8dT7sOAHz+/FlHbMRcANb8FeK5CYFLt4Ab94HHz8XwSOgLZEgFZE4HpNdwq+Tr94EtB75fk5srUL8CkDq52HpZyz4QuPUAOHIeeBfw7XoooFXgR6BwbsDNxT7WyqtgBKQQ6NJ3IPYcEGtFOmPCaFXaaEr5ZI7Ps/xUDMS9pIZQ15senZW3u1TDB7bBCDACjICHuzu8zdiS2doI23UAgMClLIDg4BDmArD2k+ag8z96Buw4AgSYkIhCh+gmVQGtlSC9egss2Gh4Y+nQ160ZQMEAFvtH4MQl4PBZ4+tMHB9oXx/gCz77fx54hUD3AUOwc28sEdJYwJk0eihqVa1sk7DlKV5O18pSLVk4awqTAqoFJtthBBgB2QhQ7X+C+PHh5BRP9lhbGWD3AQDmArCVR9H+/NxzAjgv3Q5eaOGUBdCgsraCABv3Abf/Mu5+sbxAqYJCS2QlG0aAbvznrhVbQKkCQLF8YrqsxQjYMgLDxk7EyvWbhJYwduhANKhdQ0hXa0rFKtbQtQ9VS9zd3eC3cgmIF4CFEWAEGAFLI2DPtf9RWNp9AIAWylwAlv7V4fno1v/ybXVxqFEayJVFXZumWJuyRM9lYEzSJAea2+Y7rSnQONzYfaeAs1fFlk3cED1MIw0Xm4i1GAErI7Bw+SqMmzJTyIsRA/uiaYO6QrpaU6pYpzEePHxk0K0kiRPh9Zu3stxOmzoV/FYtBrXgYmEEGAFGwFII2Hvtv0MFAKg2jbgAuCOApX59HHueM1eB/afUxyBvdqCKRjiiIiKAiQLtrfmwp/5zoEWLK7aJ81uQ/71aAu5cGqLFrWSfVERg/+Gj6NRrgJDFzm1bok/XTkK6WlPKX6oSAgIDDbrVpX1rPHj4GLv3H5TleqniRXWkgCyMACPACFgKAUe4/ScsHSIDgBYaFh6u6whAJQEsjIC5EAgNA2avAczRfTJRfKBjA3N5Ls9u2Adg6lLpMS5OQN820nqsYdsIzFsHvPEXX0OH+kDiBOL6rMkI2CICd+49QNUGzYRcz5o5I3asWyGkqyWlp8+eo1Q145kLROrXvmVT1GjUAn89+luW+7YcGJG1UFZmBBgBqyNAt/9U+x9Pa6RbZkDGYQIAnAVghqeHTX6HwLbDwNU75gEmeSKgjUYyRCnQMW259DqdnYF+raX1WMO2Edh8ALh5X2wNceIAv7ZjIkAxtFjL1hHIlLeI8BKO7vJDimS21TNz+5596PnrUKNr7N2lI35p1woULKjWsIVswsDZk8ahYtlSwjiyIiPACDACShCgkiNPTw8lQ21ujMMEAGhnKAsgMDDI5jaJHbYNBERvxZWuJk82oGpJpaPVHSe6Vs4AUBd3rVr76wmweqeYd1p6jsU8Zi17QuDW3Xu4cu0GGtWtZZFlNevQFafPXRCayxZ5AEZPnIYlq4wzgI4c3B9N6tXWYXDizDm07NRdCI8oJTc3N2xctgBZMmWQNY6VGQFGgBEQRcBRav+j8HCoAACl//sHBODjxwjR54H1GAFhBM5dB/aeEFaHkxOQLBEFpr7vmx7TSqqkQINK2mmpxwEA8X12FM1VO4CHT42vlrLqujQFPN0cBRVep5YQ2LprLwYOH4OPERFY8sd0FC9s/hYls+cvxtQ584Rg+LloISyePU1IVytK9Vu2x6WrxtvdxMT6z8XLMXHGHFlLSJMqJXasWw4KBrAwAowAI6A2Al5eXvD0cFfbrGbtOVQAgHaB/vD7+wcwF4BmH0nbdWyJH/DslbT/VPtcswyQNOG3uu8D9YGA1++Bfz4DceMBPp5A8sRAAh9pu5bU4ACAJdG2jbno2V29AwgMMexv5Z+BfDlsYz3spX0hMGbSNCxe+fWm2tvLE1vXLEOqFMnNutCLV66hQasOwnNcO3nQpg65IiUOB7auB7H6R5du/Qdj1z55pID1a1XHuGGDhLFkRUaAEWAERBBwcnJCgvi+iEM1ig4iDhcAIC4AYqvlLAAHecIttEwi/ft9kfRkbq5A+3qAl42XGHEAQHqvHVEj8jNw5Cxw7S5AzwgJ3fpTO8hyRZj4zxGfCWuvmToAdek7EOcuXv7OFeozT0EAVxcXs7n5+fNn/Fi0jO7yQUSoEwAR39mCbNmxG32GjJB09c6FE4gb48X6w8ePikgB502biDIli0vOyQqMACPACIgg8L///Q/e3l5wd7DsIocLANDDwFkAIr8SrCMHgScvgWVbpEfkzwlULCatp3UNDgBofYes719QCBD+AUiayPq+sAeOicC1m7fQsWd/oz3oK5UtjVmTxpoVoH6/jcTm7buE5nBxdsb+LeuQ3AbIAOu1aI/L14yn/1OGxeEdm2Jd+9PnL3RBgKBgI2lDMUb6eHth96bVSJwwRgqdELqsxAgwAozAtwg44u0/IeCQAQBaeGBQEMKo+JqFEVABgfPXgT0C9f9Ux585rQoTWtkEBwCsvAE8vUMhQBlGr/0BV2fA2wtwiutQy1e0WL8duzBwxDhECvRkNfetO9XIU628qJQsVgQLZ00RVbeK3q0791C9UQvJuetUr4LfR/5mUO/k2fNo1bkHKDtTVGpWqYjJY4aLqrMeI8AIMAKxIkC3/z4+3nBzdXU4hBw2ABAZ+Qnv3r9nLgCHe+TNs+B9p4CzV6Vtd20M+HhL62ldgwMAWt8h9s/WEaBz69lrwPX7wFv/b1fzQyagbCHAy9PWV2ke/8dNmYmFy1fJMk4Hbjp4m0vosEyHZlGZM3k8KpTRSNuXWJxu0bEb6PAuJbMmjkGlcmWMqikhBdyxbgWyZs4oNT1/zggwAoyAQQRcXV0Q39fXIRFy2AAAdQQICQmV3Y/WIZ8SXrQkAtsPA1fuSKqhX2vA2VlaT+saHADQ+g6xf7aMwOt3wIptQPhHw6vw9gQ6NQSc4tnySs3j++79B9G132BZxj09PLBl9ZLvyOpkGTGivGHLdvw6fIywuaRJEutKAbR4MyVnLVdPHIS7uzRzP+0X7ZuoEA8A8QGwMAKMACOgBAG6/Y8f3xdUduWI4rABANpsSjkjgiCRFEFHfDh4zeIIbNgD3HkkrT+4o7SOLWhwAMAWdol9tEUEPkYC8zdQmZq098XyAaUKSOs5osaEabMwf+lKWUvPmC4tNq9cLHRglWX4P+WSVWrj2YuXwkMb1K6BsUMHCutbQvHBw0eo1bQNwsOlSyiLFSqApXNnCLlFPABla9TXtWoWlfVL5yPvjzlF1VmPEWAEGIEvCFBg0tvLCxQIcERx6AAAbXhoWBiCgoIdce95zSoiQLd1j58bN+jiBPRto+KkVjTFAYCv4BPR3YcIPeHdv/8Cri4AdXtwd7ySMis+kfYz9e7jwIUbYutJlhhoW0dM19G0KMDftH2XWNn/jWFhzvr7nXsPoPuAIbK2omGdmhg9ZIAmXlJDQkNRrWELPH0m8cfuvxVOHj0MNatWEl7vxq07MGDYaGF9KpGgUgkWRoARYATkIBA3blwkTBAf9K+jisMHAKhFD2UBfPr0yVGfAbtY96v3wMMnQHAYdXkAIiIB6rpEvELU4YnIs+hgFt8byJxGndpZOvQReTEdhnceBd4HGofSyQloGONdiHxK4A3QZ2rJ89fAi7fAO3/g9XsgJEx/OCU/aR4KRBAelPWUKL6elDBjKnk+kL0pS6U9dnEG+raW1oupQfXP958AlApNadBf9jRSn/JMdqMO2mmSAelSyp9D6Qjy5e5j4NYD4NFTgFrfGZK0KYAsaYEs6QFfL6Uzyh/39wvg6SsgOPTr3seNA7j9F5zw9da35ktqBiLtv54C9x7r56avVU8PIFlCgDpgqC30bD96Drx5DxCna9SzQs83BWE83PRrTJtSv3ZLyat3wNOXQEDwV58+ftQ/s9QClH483YH4PkDKJF+9omdp+jL98y4iRAbYv52IpmPqBAQG6Vjmn798JQuAHp3bo1sH80RrRZjzYzpbu1plHZGeNW+qKKDSolN3nD53QQjLJIkT4dguP9kv2A1adcDFK9eE5ogXLx7OHNgJ6gzAwggwAoyAKAJenp7wpJcTBxaHDwDQ3lNbwICAQFkstA78zGhq6UfO6UmyAgTSZaM7TocCOvgW/FH+weDBE4DmffFGPSjSpwTKFgWSJlBmk9KFT1wGbj/UH/iUSLb0QLVS+sO1lJgrAPD8FXDsInD/bykPvv2cghkZUgF5sgEZU8sbK6pNqdmnLgEnLomO+FYvazqgdCEgoZn4Zh49A85cBejfT0aCEtG9okNx5nRAkTxAIhX82nsCOGegK1jiBEDTqoCHuzL8okbR4fjCTeDKbemg2ze/8wmAvDmA3NmAeGYI+j95oSfte0BBoUjxNdIeZE2v/6GAxo4j4mMpGNa/rbi+I2reufcAtZu1RgRFhQWFDtoLZk42CykgpdBXqd8MdPkgR6wZBKCb/279B+PYyTPCLg/u0wOtmzUS1o9S/OvR36hSv6nwpcyIgX3RtEFd2fPwAEaAEXBMBChwmCC+r+zgpL2hxQGA/3Y0IDAQ4UpPTvb2VNjIetbvAe4K1N0bWw7diBfODRT5UewGnNi4/1xnHoB8iNSrkfzDybHzwFGxSxlJxylDomFl6UOqOUoAHj4D1u0SP7waWgzdbJcqCKROJrlcYQUKMtHhVo2vCDqAViouf58NOUulJwdO6bM+TJFsGYAyhfRZMkqEAg8rtxsfSWuvZgKxOT3rFOSgYIxSocyAYnmBQj8qtfDtuCcvgT3HAbr1t7SkSAK0rm3pWW1vvi07dqPPkBGyHPfwcMeWVUuQLo36EcW5i5Zh0sw/ZPlDyjUqV8CUsfLWIXuSGAMe/f0EHXr0BR3MRYVu107s2aqYS4GwIYxEJE+unNiwbL6IKuswAoyAgyPgyG3/Ym49BwD+QyQiMhLv3/tzW0Ab+XLYfxo4c0U9Z4lRu1EVIHF84zY3HwBu3ldv3piWqpbU32KLSOQngIIgD5+KaIvrpE4OtKhhXF/tAEBoODBN7H1PeCEU2ClbWFjdoOLhs8pv/Q0ZJYwp0ELlGEqFbsL3nwIu31ZqIfZxFDyhA7Jc2XJAn40jJUqIMCnIsf2I/EwfY75QFhAFI6iOXqmcugwcFL8UVTqNwXG1ygLUEpBFGoHh4ydjxdoN0orRNOjw77dqMahDgNpSp1kbXL1xS7bZHNmyYNiAPvgpj0oRLCMeLFm1FqMnTpPt4y/tWqF3F+WMt1S6kb9UReF5zx/eDV8fH2F9VmQEGAHHRMCR2/7F3HEOAERDJKotILUIZNE2AvPWAW9i9MY21WM6jNWtCFA6viH5Y428tGO5PhXMBZQvKjZKhHhQzNL3Wr1aGiexU7sE4PZfwMZ9Sr01PC57BqBGGeW37buOARdvqu8XWaSDZ9Nqej4GuUI34Mu26DkSzCE5MgG1y8qzvHAT8FKgLKZLY4A4CETFXM9G1PwtairLFtlzAjhvoNxBdG1K9ajkpVAuoER+pRZsfxxx99y9/wABQUEIDta39KUfInSmG2j68fbyRIL48UGHZlcXF8ipL49CqEyJYpg3fZLqgD149BgVa8tPkY9ypEqFshjQsytSJlcx1ek/4/f/eojfxvwum0CRhlMnha1rl5ncWkvOXs2fMQmlfy6m+h6xQUaAEbAfBOj2P0GC+HBWk3TLhuHhAEC0zeO2gLbxJBPR15Ql5vO1QwPDmQDmDgAUyAlUEHiPoZtWunE1lzSpZjwQonYAYN9Jff20OSRXZn0QQK5QpgdlfJhTsqQD6otfdH1xhVLtKeXenFI0j56zQFTmrgXeCXTwaldPnHyQiAyX+ol6oEyPavBb1pIue4lu/cYDwG+/svnkjKIa/4xp9ISBXu56/gT67zQpACIAdCShA/PxU2dw+ep1XLp2Q5iJPgqj7FkzI3nSJDh49IRs2IgQkIgB1Zb1ftswcMRYk8zSbXvnNi3g5uZmkh0a/PrtW0yd/SfW+0nU8hiZaef6lciSKYPJvsxdvAyTZoiVSZiacWCys2yAEWAENI8AZXJ5eXlq3k9LOcgBgBhIh3/4oCMEZNE2AmP+NJ9/VAZAQYDYRCslALNX6RnGzSXdm+mZyg2J2iUAh84CJxWS64lgUK8iQCR8okLdHYjrwZRac9G5qpQA8mYX1QaOX9STUFpCmtfQdwsQEbUDAERkOHslECLdblzEPaM6ctrpUbePBRvlEf2Z4mC7ukDSRKZYsN2x1J1n1/5DWLV+k6LbaDVXvnDWFLOQAk7/Yz5mzltkkqvUz7pwgZ9QsmhhnY+pUqYQthceHo79R45j++59OHryNCLlMFjGmGXogN5o0ai+8NzGFG/fu49qDZoL2aK1r5g3S0iXlRgBRsDxEHByctIR/8WJE8fxFm9gxRwAiAUYJgTU/u/HEj/gmbzOTrIWVTQvULrg90PMSQJIPATdmkq7KfdWlG44E/gAoR/EaqgzpdHXpxsTtQMA1FlhzU7ptSvVoDT7Tg3FGeip3pxY5i0h5BsFXESy0kLDAAr+GGs9qKbPdPCkA6iIqB0AOHEROGyhQAetr0ZpIFcW6ZWaOwgY0wMis6QyBUeSFy9fYdWGzaAb8rfv3mti6XTDTnwAlOKutgwaOQ7rNm9VzWz6tGmQKUM6JEuaBMmSJNH9mzRxIl0bwTfv3uHBX49w5/4D3b+UWaGGmKNU4ufKtUDPgpQQYeOV42ZO15Jygj9nBBgBzSLg4+MNdxWypDS7QAWOcQAgFtAiIz/BPyBAdpseBfjzEIUIBIUAu4/r+41HCdXFErGXczwgeWJ9qiz1Aae2dnRbTm37LsngXDJUB2+2NoCFxW76Tl4GDgkQjxGXQZWS3/efJ7Zy6hNPLfeev/mW0yBFYqBWOWkmeLVLAGgPL9zQtzKk2/coSZJQXyNPrfMoiOHupt9XIsCj1o+0n/6CLSCJ9b1cEekHjmxTL3bRQzZxR1BLSTosJ4qvx/PlW+D+Y30PeBEh3gfif5ASJZwEtKcpkwIfPgIv3wFvZJ6nRA/GagYAKMA0iwIdMtj+id0/ZRL9HhA3wtPXQESEFKJfP6fn6pcmxlPrlZQfubvq+R6SJNA/qxREFCmViO55q9r6tTmCzFuyAlNm/yncBs6SmKROlRJbVy/R8QuoKZ//+Qftu/XR3cDbohTIlweLZk1RpQwh+vqHjZ2Iles3CUFy+fh+s5A1Ck3OSowAI6BZBIj4z8fbm2//Y+wQBwAMPLJECBgcEu0kotlHmx2TgwAdftbuAgIFtrZ8EaCgINHygg3SbcDooNi3jRxvY9fdeVQskEF1zamSSs9HWAQGAz5eALUiFBG1MwBE5jSkc+A0cFqgIwQFg3q2kJ6JuAiIk0BEKOBUt0LsARPq6b5pH0Bt4qRENPtjwgLxNokZUgHVywCeMUqDqV0gES4GCgZORG+g1QwAyNkDwpbaKv70w/coyy2XqFseoHaIhuTcdX07SFGp9DPwU47vtV+9B9YLfg/RaFFuEFG/tKhHQfdeg4br6vy1LEUL5seSP6ar/jJJqfe9Bw/Hrn0Htbz873wjPBbMnAJnZxNamhhYMXVtoO4NInJg63qkTZ1KRJV1GAFGwEEQiBs3ro4INl48ByPNEdhfDgAYAIkIAf0DAhEh5wpJAHBWsT4Cz14DSzZL+0E3iR0NcAHEHC0UAHAG+raWnldKg1LlKQtBSqSI/KTGG/vcHBkApvgjiokIF8DyrfoMCSmh7IT29aS0gGVbgScC9mqWAXJmNmyPbJAtEaHuB3XKG9akFpKLNgJvBUj7yMqAdtKdFNQMAGzcC9x+KLJSPYGfsUCXnC4CUl04RJ8z8lzKrw8RAD1rIp0cRINXYohpT+v8pSvo2m+QZtL9pRDq1KYF+nbrLKWm6PM5C5Zg6px5NtGSuFypEpg1cQzixYunaK1Sg4iMcOCIMVJqus/XLZmHfLkF0qiErLESI8AI2AMCRPzn6emhK39i+RYBDgAYeSI+RkToCAEpGMBiXwiI3qJ3bSp2Ky4UAFApA2DLQeD6Pen9UMowL20Z0FIGAPlLJSEzV0p7njubvve7Mfl9gVj6P/EkEF+ClDx/DSwWCDgRSSEFKAzJhZvA7mNSs+k/79oY8JFotXfrL32GgohQoIMCHsZEzQCAqK1s6fUZGFJC+NM+SAmVzVDgzJBMXw5QZoeUSO1l1Hj6PabfZxEx1p1EZLxWdRavXIsxk+T3mrf2emZNGotKZUubxY3jp8+i75ARmg6I1K1RFRNGDDHL+qOMbt+zDz1/HSo0x9ypE0ABCRZGgBFgBAgBIv6L7+sDygJg+R4BDgAYeSr+/fdfBAUHIyzMAjTU/HRaFIH7f+tLAaSEDhd0yJASkQAAcRT0UyEDQE5aM5UwlCoAUDsxNSU0HJi2TNqiWmuWngkQ6UOfNAHQzghJNaXH0824lMhd14wVQHCocatSZQDE/E97LyWiKftkR7SbRuMqQIbUxmcWPbSLtAGcuFisfl/091O0pIC4JogsMjaRU//ftBqQLqXUTuk/n7IUoIwaKaGMDsrssCeZMG0W5i8ViNxpcNGuLi7YtGKRKi3vYlteUHCI7vZ7z4HDmlo9rbtv985o1cTAL4qK3u4/fBSdeg0QsjhjwmhUqVBWSJeVGAFGwL4RILZ/X18fuNDLGkusCHAAQOLB+PTps44QkNoRsdgGAvSiTmzpdEtNsRtiv6cXbCoBIkJA+j6g/96wR3o9hroBxBwpEgCgudUoAZCT0kx+EgkZpTbnyCRN7ieNiF7D0iUAxFNAQQfaT9pXmp/S2AnTqJ9b9wHqzy4lxtLZiYiQyCWlJGNqoFEVKa2vn287BFy9K63fuyVAZHaxiWjWSr4cQOWfpecijXnrxUgBq5cGfpRgyFcrAED7+vtCMf/psE6Hdil5+AxYJdDanDpm9G4VuzXRTA4aPbijlEdfPyc+BvqdlpKf8wMlfpLSsp3P+/02Epu3C0RhBZYU39dXx3qfOUN6JEqY4MuId/4BePnqNV69fqP7IQZ8NYXa7W1bs1R1UsDoPvrt2IXfxkwEteuztuTMng3Txo9EujQS0UCVHCU+iFa/9BSyNm/6JFAnAhZGgBFgBKg1qreXF6f+G3kUOAAg8HsS/uEDAgODbKImT2A5dqlCL9B3HwN3H6rbu12qljoKTKEAgEolAMRSP3u12K1hzM0mXgPKaMiTVTpF3NiDYu4SAKpNv/VAv6cv36j7yBo7NBL5H90WS4lUrXjM8ScuAYfPSlkFGlcFiLwvNlm3+9uuF4asVSimJ40TkU379ThLCbXEpGCYMVErAEDdHej5FhHRgzal7VP6vogYChD99QRYLdCqkog0qXRIVIhUkMgFpSRPNqCqRPmKlA2tfP7r8DHYsEUgImPEYWp1V7VCOdSqVkn4QEp/y8+cv4hjJ8/g2KnT+OvR3yZDYi5SwOiOvXvvD+IGoNaIRBZoaYkbJw46tmmBHp3aWTSd9tzFy2jcVoxrYdmfM0F7wcIIMAKOjQBxkiSI72vR7ypbRJwDAAK7RhwAgUFB+EB9tFg0hcDZq8CpK2J1uUocl6oJjrJpyQAAzUnr3ndKyYq+jqG15c2hLK3YXAEAOuwfOQ9QiYa5pFUtfVu82GTbYeDqHemZyxQCiuSR1ovSIJtkW0rogEcHvdiEDp90CJWSehWArAJlK2RHtIPCzz8BJSTerdUKAFCLPLIlJXIP2qLlDn1a61tPxpSb94HNAq3GUycHWtSQ8v7r56cuAwcFiO8pg6e2HWQ4m1rznzFdWgzo2RVlShYXB9mA5vOXr7Bs9XosWGZaGUL7lk11PplbyN+Zfy4AkeNZQih9tl7NamjbognSpBKsaVHRsd0HDqFr30FCFjcsm488uQQjn0IWWYkRYARsDQEi+/P29oK7W4z2R7a2EAv4ywEAQZC5FEAQKAupUQ97OlCJspgrdYt6u7erKz3a0gEA8ohI74j8zlShFPrShWJvV2bIttoBgE+fgcPngDMC7fxMXa8x8j4qC7nzSHoGQ+3dDI0kRntitpcSY60nhQMAFQEioRORQ2eAk5elNTkAAFy8CewSIMBxqysAACAASURBVGH8ISNQq5w0plEaokSAcstOxD2wnObh4yfRrlsfRRMSm/Pgvj1Rv5YRlkZFloEnT59h3NSZ2HvwiEIL0KXGV6topPWGYsvfD6SMADoc7zt4BEQYqLakSpEcDWrXQNMGdeHj7aW2eWF746bMxMLlq4T0D+/YBPKbhRFgBBwXATc3V/h4e3Pqv8AjwAEAAZCiVELDwhAUFCxjBKuaA4Frd4Gth8xh+Xubvl5AlybSc1kjAPDmvT4lWYpcTtp7vQZ1DahWCqA6aClRMwBAGa1L/QDqjW4JMdZub8U24PFzaS+kWvbFtPDwKbBqh7RdumWnw3ZswgGAb1GxdAYApelTur6UiHSaiG7j3mOAyjukJH0qoElVKS3tfv7g4SPUatpGUS071Z7/MWU8kiczkLqj0rLPXriEUb9Pxa27Am1WYsxpblJAQ0sMDgnB/sPHdGSBx06eBnUvUiJ00CcSvdrVqmimnV7D1h1x4fJVyeUQ2/ets0cl9ViBEWAE7BcBSv0nPph4RPLFIokABwAkIfqqwKUAMsAykyqliBPbu6VEipk9yg9rBABo7pBwYM0O4JVK3FaebkCzGtLEamoGANbvAe4K3LqrtefVSwE/Zo3dmsg+0kjZAQBBErrCuYGyhWP3jQMA3+Ji6QCAaOCRWkNSlomomCuzQHR+S+lVb9hC0cG6eaN6GDZAWdaA0rUNHDEW6/22yR5ON9B+q5bAV6oHp2zL4gN0pIdv3upID1+/eYPXb9/piBDpX2dnJ8T38YGvj4+OLDFFsqRImSIZkidNiqRJEotPYiHNnIVL4cNH6dLLHNmyYOvqpRbyiqdhBBgBLSLg4+PNqf8yNoYDADLAIlUqBXjv74/Pnz/LHMnqaiAwZzXgH6SGJX0nAEo9NybG2oJFHydycHRRiQQwNn/PXweOngeoA4KpItJGTq0AADHjE0O+GuLkBIjwYxlrHTdvHfDGX9qbKiWAvNml9aI07j0C1gl0nSBeAeIXiE04APAtKpYOAIje1IuWDUWtRrS9IxE7EsGjLcrKdRsxbNwk2a736doJndu2lD1OjQETZ8zBn4sFmSOjTZg/b26sXDAHRJzHohyBazdvoXbTNkIGqlcqj6njRgrpshIjwAjYHwKuri661H9q/8cihgAHAMRw+kaLSwEUgKbCENFWXtGnorTZNMn1pF6uLvofp3iAjxewdLP+Bt2YpEgCtK4t7bxQAEClNoCGvKHD7+krwLkbyjoERLdr7Jac9NRqA7jED3j2ShrfKA26WMuSBqDMDCpVcKEfausYB3j9XqyFH6VR03MRm4gGAOQw7dM81J7Qb7/0Oun2n7IAYhNrBgCo/Ry1oTMmapEAEq/HnxokAXzyAli2VXoPPd2BHs2l9aI0dhwBLt+W1i9ZACieT1pPaxrUz75U1dqgf0WFXuImjhqKmlUqig4xi97yNRswYsJk2bZbN22o4ytgUY6AHOx7dG6Pbh3EggXKPeKRjAAjoEUEmPVf2a5wAEABblwKoAA0FYZs2gfcEuiXTVNRHXWR3ADdChsSEVbwdCmBpgKcU0IBADNmAMRcI/UspxZ6FDQhwkS5kjwR0MYI+aEaGQB0004HbhGJ7w3ULQ/Q7aohOXYeOHpB2pqxLgCiAYCiefTEiaJCgRli3JcS4mDIbaA8wZoBACYBBOj8OkOQLL5jQyCRr9Ru6z8XzWqSSzwpNrv5tab/MR8z5y2SNdFv/XuhZeMGssaYS3nTtp2gtoX0d1+OTB8/ClUrymCDlGPcAXSbtPsFxMkgIivmzULhAgbIU0QMsA4jwAjYLALE+u/h7m6z/lvLcQ4AKESeSgDe+wfg06dPCi3wMLkIUB9v6uctJcXyAaUKGNeiVPkpS6QsAbkyAzXKSOtpLQAQ02MitjtzVayPfNRYQ/3Q6XM1AgCitc9urkCnhoC7q/F92H0cuHBDeq+oRzulj8cmogGAzOmABjIuJ0Vveckm2Y5NOADwLSqWLgGg2actB0IFvoNE0/WprSPtq4i0rgOk0F6ZtqTrBUpXhn9AgKRelEKlsqUxa9JYYX1LKMppRxfdH6pLp/p0FnkI3LpzD9UbtRAaROSFF44ItFgRssZKjAAjYEsIUOo/cZpQ+z8WeQhwAEAeXt9ocymACeApGCpyY09m29UDkiY0PsGLN8AiATLB0gWBonmlndV6ACBqBbceAJsEUtFJv1VtIGWS2NeuRgDg+EWA6p+lJFsG/e2/lKzZCTx4YlyLeB8osGFIRAMAVH7Qu5WUR18/F73lNYY5BwC+xdsaAQBi6ycuACmhzKNeLQEnCTJiUQJMuWuV8s9SnxORHhHqiUrihAlxYOt6uLtrr4dzj19/w449gl+e/y04SaJE2LlhpVVJAUWx15Jen8HDsWWnAGkKgNrVKuvKRVgYAUbAsRDg1H/T9psDACbg9++//yIwKAjhVBDNYlYEIj8Dvy8Qm2JwR2m9K3eA7Yel9eoJ9lQXCQA4OwP9WkvPaW4NvwPAjfvSsxircw8NB6Ytk7ZhbM37T+mzEqSE6p6p/llKKD1bqsxYiqBNNABAvjSuCmQwwCUQ3Vfq0EDPh4j80higcofYxJoBAJE9UI0DwB/4U6A0RO6hWDSA2Ke1njMkNhENWtHY9CmBuhUBIv+MTQ6fA05cFHkqgEK5gXIGukOIWbCOVuV6TXHvgWDdFmVYjB+JahUFon1WWM6bd+9QrmYDhIqkgETzr+BPebFqwRwreGybU968fRc1GosTP/457XeULfmzbS6WvWYEGAFFCNCNP7H+u7lKpIYqsu4YgzgAYOI+cymAiQDKGE4BAAoESEnHBkCi+Ma1RFOyKfWcOgFIiUgAwJxdAKT8i/75sQv6jgFSUuhHoFyR2LXUyAA4eRk4dEbKC+CHTECtssb1AkOAWQL12Tkz61v4GRI5AQA64DUR4IfYcgC4LhBwoVKH3kbee60ZAGAOAP0T81YwOBH1fBEPQIFceu6KJPEBek5fvgNu3hfLJCA7FETr1ADw8pD+XdGShhwWd/K7aMH8WPbnTC0t4TtfVqzdgOHj5ZMCtmhUH0MH9Nb02rTinJx2kUkSJ8LJvfLbNWplrewHI8AIKEOAssS8vbw49V8ZfLpRHAAwAbyooeEfPiAwMAiUEcBiPgRE06iL5QVKFTTsx8cIPZlXRIRxX+WweQsFAFTsAkAHkccvgLAwPdFhxjRAYomgR9RqN+wB7jyS3idjjPRqdAEQbQFItf8d6gMeRjheRG9Tpdr3yQkAEIL5cgCVjVw+UYCDAh0iImXLmgEA7gLwdQdFSk1E9ltUp2ZZIGcmUW3t6M1dtAyTZv4h7NC2NcuQPWtmYX1rKNLf+DrN2oKCG3KFSQGlERs/dRYWLBOI5P5nql/3X9CxtYyWG9IusAYjwAhoHAEnJyckiO/LLf9M3CcOAJgIIA2nl4KQkFCEhIaqYI1NGEJA9CaVxpcvAuT94fsaXDr0Uw28VK042cifE6go2HdbKACgUheAM1eA/bEwymdKA2TPCKRKCiTw+R7F94F6kryz18SeMboppxvz2ESNDIB3AQCljYtI8sRA1VJA0gTfa999BFAttYjQDTvdtBsSuQEAskO3uz/lAJIl0meeEM4v3wJUZkKt40SFuk1Q1wlDYs0AAGcAfN0VJe1IRZ+BmHpZ0wP1Kigdbd1xLTp2w8mzAqlGFEjLnQvrlsyzrsOCs9+59wDVGjaXHfB3dnbChqULmBTQAM7Er0A8C6Li6uKCMwd2wsNYZFjUGOsxAoyATSBAqf++vj6g338W0xDgAIBp+H0ZTS2C/AMCESF1razSfI5ohsi3iIRLVOigR4dhSp2lml5qO/foGRAp2LiheQ0gTXKx2YQCACpkAPgH6duGSYlTPCBJAiBuXODjR33q8QeJjIeYNrs1BbwNsOWrkQFA8y1YD7x6L7War5+nSAIk8Nb7FfoBePlafLxIS0clAQBx7w1rUpYDkcYZE2sGADgD4Nud2XxAn8ZvTimYS99qkogrbVFyFi6FD/TlIyCjhwxAo7q1BDS1oSInuBHd42RJk4A6A9DtFctXBG7cuoMGrTrgo4z3Jy6r4CeIEXAsBOjw7+nhAU9PG6uH0+g2cQBAxY2hP14BAYGy+wWr6IJdm/rnX33feLo5NrdIkcXFnF8kAECp+v3bmOY53eBTuztzS8bUQKMqhmchHixqiSYlUsSH1+4CWw9JWVHn84aVAcqSMCZEPkflFZaW8kUBOvAZk1U7gIdPpT2jG2O6ORYR0RIFVUkA6+qzJgyJaJ29XBLA8QuAzwIcItTdgbo8GBMKIi7aCLw1w3cRBSxrlwVSCwYfRfbZ0jp0oKvZRLxNxo51K5A1c0ZLu6l4vvlLV2LCtFmKxufOmQNrF/8JYrBmAU6dPY8ufQciSIrBNRpYXp6e2Oe3FokSxpISxqAyAoyAXSLg4uKsa/kXJ04cu1yfpRfFAQCVEafWgMHBIbLTA1V2w27N3f8bWLvL/MtrVQtImVR8HmopSK0FjYkUyZvIbCcuAYfPimiapiPVSlGNEoAoD0WwM201ekZ2EcI+a2QAUJYJZZtIiTUzALgE4PvdCQkH1uwAqMuDmkLZINR6NF8sJUxqzmNOW7v3H0TXfoOFpiAyp6snDgrpakWJOhtQhwOl0rR+HYwY1E/pcLONe/T3EyxfswE9f2kPOmSbW+YtWYHfp8+WPc2Y335Fwzo1ZY/jAYwAI2CbCMSNGxfxfX3hROmtLKogwAEAVWD8aoRKAYKCg7k1oMq4Rje35wRw/rr5JvghI1CrnDz7G/cCtx8aH5M0IUAHa1OEuAuIhMycQu3GqO2YMSEixUmLpb0QCXrQje/KbQAdqMwlIp0haG5LBwAoK4R8o9tsKdm4D7gt0FGNAh0U8BARakNHBIpSYowQMmrs/A3Aa4HDcIcGxgkrg0KAmQI8YIkT6MkhRWXKUkCkY6tIG9GoOSMjAdoXEU4RUT+j9Ki0uVIxIFsGuSOtrz938TJMmiFGAFisUAEsnTvD+k7L9KBgmcp47688BeT3kb+hTnUjaVYy/TFV/cSZc+jSZ6COy4jY9SeOGgraG3MItVTsM2i4MEdEdB9y5/oBG5cJ9gQ2h/NskxFgBCyKAKX+e3t7wd3NzaLz2vtkHAAwww5/+vQZAYGBiKS3QxazIHD6CnAgFiI8UydLmwKgVHG5QUaRnvaZ0wINKpnqob6nvNq3jlFeFfxRT6AoIiIHKqrZb11b2hod+uiG2xzp9yKp/1EeSgUAqKQhfQqxLgpSq6ab3gaVgZRJpDT1n4um6xvjbog5060HelJMKWlQEciczriWaICif7vvyTljWp6wAPgkka6fLT1QVwZB3pLNwLPXxtfg6w10aSyFxvefExHlqcvA01fyxxobQfX/rWoDFDy0JRk8ajzWbtoi5HK3Dm3Qo3N7IV0tKQ0aOQ7rNm81yaXNKxchV47sJtlQY/DilWsxZtK070yVKVEMPTt3UJW4cNvufRgxfhICAoMUuU6p/+nTStRyKbLMgxgBRkCLCHDLP/PsCgcAzIOrjszG3z+ASwHMhC+Zff4K2HQQUPge8Z1nVB9ep4L04SS2JT1/AyzeZHyxNUoDubKYDkhIGLBqu57UUE0hwrGiecQtrtgGPH5uXD9XZqBGGXGb+06KdymQsuripM/kkKr7j25HKgBAunTDTn6+kUFeGNNXur1uXBnwErj5jxpLZIlEmmhMqG68hUA5QZQNyuSYvQoIN8LVRjfRdCiWCoodPQ8cu2DcP9G6/e2H9V0UjEn9ikAWiaBE9PEi/Bk/5weI8FCpvHoLPHgKPH2p/zGGq+gcvl5A23p6IlNbkeYdu+lqu0Vk8exp+LloIRFVTensPnAIXfsOMsmnxAkTYuvapaB/rSUDR4zFer9tRqevUKYkev3SAZkzKktHef32rS5Ysn7zNjx78VLxUieNHopaVSsrHs8DGQFGwLYQcHZ2Rnxfrvs3x65xAMAcqP7XGjA0NAzBISFmmoHNEgKUZHH+hv6woJQckG7mi+WVV/MfG/rGShPkkgqK7O7Vu8DZq6ZnA/yYFSiRXywNPbpfdJtKqfuGuipQenvLWrG37jO2PrJLrQqVsqzTgbXwj0C+7ADd2MsRkQBAVDo83fgeOw9EChDLRflAh7gfMgNlCwGEj1zZewI4Z6T8RYq7Ibb5rtwGth8x7IloH3oihly+zfjvYfXSwI8CQTAKctFeGDpAZ0gNNFaQPW0se4Zu/6k8wUlF1n36fqI1hEfou3EEhwK0NupoIhU8i74jxfIBpcyTjS33ERTSr9WkNa7fui2ku23tMmTPYqDfqJAF6yjR+midpgplAFAmgKXFPyAAHXr0w6Wr4vV0GdOnww/ZsoDS8HNmz4Y0qVN+F7ygEoKHj//G7bv3dbavXL8Bap1oqhAvQdf2JrLomuoEj2cEGAGLIUBkf9Tyz0Xui5zFPLTtiTgAYOb9oz+yHz6ItUIysyt2b54Ojs9e6Q8g9BMarq/5pX9jSoZUQKa0+htEkfprUfDoQH7lrv5F/1Mk4OMFZEwDlCyo7sEiuj9EPkiHCUo/DgjU19LHtuaoMQl89DXYdFtMhzGq01cq1PN+9zGAeqNHlxRJgeqlgEQmdLuivSPWe2Jap5IHIommwxS1/4tZXUN7SMz3tKei9e+xrVkkAJAnG1C1pH40+UFrpxpwuv0lckT6oZt1YpJ3dtHf3BLmlA1BwSZThQI/dJsdEKSfiw6uyRLpgwr030rk7xd6LgCySc8uZSZQu8WSBYDUycQtUjDo0i3g5gMgIBigoACJp7seMznZGPQMHzyj/50OCgaINN3bQx9AKSIjUyWm90SiSSn7VHbyD/Q26fuADtiWfM+g52brATHuC8KvR3PxfbC2Zt0W7XDl2g0hNzYuXwhixrc1IcK8cjUbqOJ2vZrVMH64GGmiGhPevncf7bv3xYuXptesuLm66gIB1Jf78ZOnilP7ja3L0viogTHbYAQYAeUIUN2/l5cnPNzdlRvhkUYR4ACAmR+QyMhPOj6AT58Em8+b2R82zwgwAoYREGkDqPT2mXFnBGIiQGUdSzeJZZHI4bJQivTqDX6oXb2y7jBnijRs3REXLl8VMrFm0VzkzyvBOipkybJKRGRXpFw11SYdObg/mtQTIEwxccZ9h46i9+DhCA83I+uqiT5GH96gdg2MHTpQRYtsihFgBLSOAB38KQBAgQAW8yDAAQDz4PqNVeIDCAgIBHUIYGEEGAHtIiCSAZA8EdCmrnbXwJ7ZFgI7jgCXBbLliZ+DeDrMIURYO3DEOPjt2IUlc6aheBHTJmrctjPOXbws5Cp1ADAX27yQAwqVwsLC8WMxGQQnEvPEjRMH65bON3s2xJETp9Dz16E2UZ7YvVM7dO/YVuEO8TBGgBGwRQTixYuHBPF9Qa3/WMyHAAcAzIftN5ZDiA8gONhCs/E0jAAjoAQBkQwASufv3EiJdR7DCHyPAJVM7DwqjQwRiBKRqNpCBG0duvf7UrPfrkVT/Nqrq0nTdO49AHTTLCLzZ0xC6Z+LiahqTidTXsGWKYKe00vv9nXLkSRRIsERytSev3yF9t37qFKbr8wD46MoGPL7qKGoWaWiOcyzTUaAEdAoAnToj+/rCycp1mGN+m9LbnEAwEK7Rbf/QcHBCBdpRG0hn3gaRoAR+BYBkQwAqo/v3pSRYwTUQUCkOwHNZI7Sk4tXroEO6+/ef20pkiNbFmxdvdSkxY2dMgOLlq8WsvHHlAkoX7qEkK7WlPIULwcivVNTiFzPb9ViNU0atKVGK0O1Hc2QLg0mjhyqIxpkYQQYAcdBgNL9vb294O7m5jiLtuJKOQBgQfApCPDePwCUbsnCCDAC2kNAJAOAugz0tCFCNu2hzB5FR2DtLuD+39KYZM8I1CknrSeqsXjFGoyZPD1W9fOHd8PXx0fU1Hd6y9dswIgJk4XGE/kdkbzZmoR/+IBcRYynZBBz/bpNW0E37nKkdrXKmDhqqJwhinWPnzqDUb9PxYNHjxXbUGtgp9Yt0Ld7Z7XMsR1GgBGwIQQ8PTzg6enBdf8W2jMOAFgI6KhpIiIj4e8fwHwAFsadp2MERBAQCQC4uwK9WopYYx1GwDgCJy/puy/8+680UmpxAERERKLf0JHYsWe/wUmnjR+JahXLSztlQOPg0RPo0KOv0Pjqlcpj6riRQrpaUjp/6Qoatelk1KVRgwfoavrrtWwHwl2ODB3QGy0a1ZczRLEuXU5s2LIdU2fPA5EbWlqoveC0cSORPavttYO0NFY8HyNgjwi4urrogs5M+me53eUAgOWw/jJTWHg4goKC8a/IW58V/OMpGQFHRUCkBIDaJvbmAICjPiJf1v36nb4tJYlTXIBaX4oIVYFRy84rt4E7j0RG6HWqlADyZhfXj03z5avX6NCzH27evmvUUP1a1TFu2CDFk8lpkefl6YlLx/YpnstaA6nEgUodjAlhSFhu3bUXvQcNk+3q6oV/oEA+E3peypyROgPMXbwcC5auBJEXm1sK5c+HpvXroEqFsuaeiu0zAoyARhEg0j86/HPdv2U3iAMAlsVbNxsd/IODQxAa9l+TbCv4wFMyAozA9whwAICfCmMIPHsFbDsMvAv4XiteXCBpQsAYcXHYB+Dt13J7WWD3aA54mtASOSg4BGWq1xXq0540SWKc2LNVln8xlQuVrfINt4AxYyvnzwYdBm1Jug8Ygp17Dxh1+feRv6FO9So6nTGTpmHxyrWylujj7YVta5cjRTLB6JIs64aVideA1rbnwGFQ1wA1xc3VFXVrVtNlN1C9PwsjwAg4LgJx4sSBr68PXJydHRcEK62cAwBWAp6CAAGBgfjw4b8rJCv5wdMyAozAVwQ4AMBPgzEE5q6N/fBvbtQK5gLKFzV9lqLlq4NY/0XkwNb1SJs6lYhqrDp9Bg/Hlp17hMa3bd4EA3t3E9LVilKpanXx9Nlzo+4snj0NPxf92lKxWYeuOH3ugqwlUAnBxuULZY1RUzk4JEQXCKCfi1euIjBIfjcjCmT8lOdHlChaGLWrVYEHEamwMAKMgMMjQKR/Hu78fWCNB4EDANZA/b85P336rAsCMCmgFTeBp2YEoiEgwgHg5gL0bsWwORoCnz8D4xdYftWJfIE2dQAnJ9PnHjBsNDZu3SFkaOTg/mhSr7aQbmxK6/22YeCIsULjKdBAAQdbESLzLVimsqS7x3b5IXm02/uAwCDUaNRCNilg57Yt0aercb4BSWdUUqAA0p27D3D73n3cvnsPL169/mKZXuQ9PdxBZR1eXp66ABId/KnGn4URYAQYgSgEqNaf2P7pe4Lr/q3zXHAAwDq4f5mV6uwCAgKZFNDK+8DTMwKEwKJNwIs3xrHw8gC6N2O8HBGB3xcCkZ8st3IPN6BtHYBaT6oh23bvQ6+BYuzyFcqUxJzJ4xVP++TpM5SuXk94/LxpE1GmZHFhfWsqLli2EuOnzjLqgpubG66dPPidDvEvyCUFpBfk9UvnIU+unNZcNs/NCDACjIAqCLi4OOvq/qkEgMU6CHAAwDq4fzMrtRMKDAxiUkAN7AW74NgIbNoH3PrLOAYpkwKtajk2To66+lXbgYfPLLP6lEmAOuUBb5UO/+Q13UDnL1VRaAGUpn3luPEadylDNZu0wo1bd6TUdJ9Tnfu+LetsohaUAhsU4DAm1Md+47LYU0aoNIJKJORIsqRJsHvjKlCrLBZGgBFgBGwVAScnJ93hPx4R57BYDQEOAFgN+q8TEx9AaGgYiHiHOwNoYEPYBYdF4NAZ4ORl48vPmQmoyaTVDvmMvHgLLN9i3iwAeicqnBsoWcA8ENdp1gZXb9wSMk4HWDrIKpW1m7Zg8CjxLIJuHdqgR+f2SqezyDjRFocdWzdHv+6/GPRp9MRpWLJKHilg66YNMbhvT4uskydhBBgBRkBtBOjGP358XzirUdOmtnMOZo8DABrZcDr4BwUHIywsXCMesRuMgOMhQOzuCzcBkUZadreoCaRO5njY8Ir1CNx7DKzfQ91c1EUkcXwgbw4gdxbAnITIU+fMw+z5i4Wc7/VLB3Rp31pINzYlaitXsGxV0L8i4uzshD0bVyN1qpQi6hbX+fzPP6havxnu//VQcu41i+Yif97cBvXIVtN2v+D8pSuStqIU6Obs4Nb13/AKCA9mRUaAEWAErIgAHf6p5p86gXDdvxU34r+pOQBg/T344sHnz0QKGIQIC/Tf1dCy2RVGQFMIPH4ObDsEBIZ86xbdzFYsDuTJpil32RkrIPDkBXDtHnDnIUCt/ZQIXYCkTQ6kT6X/oQCAJeTC5ato2Lqj0FQFf8qLVQvmCOkaUho2diJWrt8kbKNowfxY9udMYX1LKv6xcCkmz5orOSWl6V86tk/yJZf+3lep11S4MwNNXL9WdYwbNkjSB1ZgBBgBRkBLCBA5qKcnlzBpZU84AKCVnfjPDwoC+AdwZwCNbQu742AIRH4GHj8DAoOBj5GAjyeQKpn+XxZGIDoCRBoZEqp/TnQ/EcDnWIgC6cDv7QH4eOv/JTJJa0nu4mV1ZWcicuPMEZPq8p+9eImSVeR1EyDyQSIh1JJcvHINDVp1EHKpZpWKmDxGrMb/3MXLaNy2s5DdKKV9fmuRPm0aWWNYmRFgBBgBayHg7u4Gby8vyaCotfxzxHk5AKDBXefOABrcFHaJEWAEGAE7QaBL34G6vu4isnDWFJQsVkRE1aDOmMnTsXjFGmEbVAowb/okFC9cUHiMORWp9V21Bs1B7f9EZOncGShWSJzEof/QUdi0baeIaZ1O0wZ1MWJgX2F9VmQEGAFGwFoIuLq6wMfbmxn/rbUBBublAIDGNiTKHeoMEBQUzO0BNbo/7BYjwAgwAraKgBxyvjbNG2NQ7+4mLZVS3UtVraMjuhWVePHiYcHMyVYPAkRERKJui7a4deeekOtZMmXAzvUrhXSjlPwDAlC2BIHtegAAIABJREFURn0EBceoOzJgxcfbC2cO7ARhxMIIMAKMgFYRoO+o+L6+zPivwQ3iAIAGNyXKpRDqDBASwp0BNLxH7BojwAgwAraGwMtXr1G8Uk0ht7Nmzogd61YI6RpTWrBsJcZPnSXLDr08/jFlPEr/XEzWOLWU6ca/Q49+uHzturDJKWNHoEblCsL6UYrrNm/FoJHjhMdpsUxC2HlWZAQYAbtHgL6/qd2fkxMHKrW42RwA0OKu/OcTdQYIDg5BaJhYraaGl8KuMQKMACPACGgIgYp1GuPBw0dCHp3evwOJEiYQ0jWmVK9Fe1mH6ShbMyaMRpUKlu29eePWHXTs1R8ULBGVFMmS4uguP1H17/SIY4C4BkSEOBIoCMDCCDACjIAWEaB2f64uLlp0jX0CwAEAjT8GFAQIDApCeLhCqmmNr4/dYwQYAUaAEbA8AmMmTcPilWJ96JXeasdc1YuXr1CtYXMEBgXLXjDdqvfr/otFWuDNnLcI0/+YL9vHYQP6oHmjerLHRQ04cOQYOvbsLzTexdkZRNDIwggwAoyAlhCIavfn7uamJbfYlxgIcADABh6Jf/75BwGBgfhI9NIsjAAjwAgwAoyAiQgcPXkabbr0ErJSt0ZVTBgxREhXSunw8ZNo162PlJrBz9u3bIou7VuDWu2pLddu3sKQ0RNAt/9yJU+unNiwTH7QIOY8uYqWQXh4uND0W1YtwQ/ZswrpshIjwAgwApZAgNv9WQJl0+fgAIDpGFrEwqdPn3WZABERHASwCOA8CSPACDACdozAh48fkbNwKaEVJk2SGCf2bBXSFVFSesMeZZtI8Dq2boEOrZqJTCep8/T5C0yYNgu79h2U1I1NgVpc7d64GlQCYKp06z9Y2I/hv/ZBs4bKMw5M9ZXHMwKMACMQhcD//vc/eLi7w8PDnRn/beCx4ACADWxSlIsRkZEIDAzCp0+xNJm2oXWwq4wAI8AIMALWR6BV5x44fvqskCN7Nq9BxnRphXRFlAaOGIv1fttEVA3qeHt5omihgro2hSWKFgIFKkQlOCRE1wpx++59OHX2PD7/84/o0O/01CTk275nH3r+OlTIFyqLoPIMFkaAEWAErI2Am5urrt0fBQJYtI8ABwC0v0ffePgxIkIXBPj8+bONec7uMgKMACPACGgJgcUr1mDM5OlCLpnjtvmXPr9i70H16tgzZ8ygC1IkS5oEyZIm1v2bKEGCLy+k1F73/KUrOHP+Ii5dFWf2NwZQwzo1Mea3X4UwFFEKDQ1D7uJihIfp06bBPj8xHgeRuVmHEWAEGAElCLi6usDbywtx48ZVMpzHWAEBDgBYAXRTp6TUzYCAQG4PaCqQPJ4RYAQYAQdG4N6Dv1C5XlMhBMqW/Bl/TvtdSFdUKTIyEo3adMKV6zdFh2hKr1ypEpg1cQyo3ZWa0r57Xxw6dkLSpJOTE26dPSqpxwqMACPACJgLAfoeiu/rw4d/cwFsJrscADATsOY2GxYejqCgYA4CmBtots8IMAKMgB0jULBMZVC/eylxc3PD5WP7VH/JCwsLR5d+A3Hs5BkpFzT1eeXyZTB9/Ciz1LpOnTMPs+cvFlrv1RMHQRwELIwAI8AIWBoBOvz7+vggXjy++bc09qbOxwEAUxG00nhqDxgaFo6QkBAOAlhpD3haRoARYARsHQE5tfjrlsxDvty5VF8ydboZN3UmqCTBFqR+rWoYO3SQ2Wpd5yxYgimz/xSC4tC2DUidKqWQLisxAowAI6AWApTu7+vrA2cnJ7VMsh0LIsABAAuCrfZUuiBAaBiIzIiFEWAEGAFGgBGQiwAx3xPzvIh079QO3Tu2FVFVpEOkfANHjEFQsHb/prVu2hCD+/ZUtD7RQYuWr8bYKTOE1Kn1ILUgZGEEGAFGwFIIUNmTt7cXXJydLTUlz6MyAhwAUBlQS5ujm5OQkFBQSQAFBFgYAUaAEWAEGAFRBOiw/VPJCkJ/P/LnzY01i+aKmlak9+bdO/QZNBwnz55XNN5cg6i39bBfe6NW1crmmuKL3ZXrN2HY2IlC86xe+AcK5MsjpMtKjAAjwAiYikCcOHF0h383V1dTTfF4KyLAAQArgq/W1HTwDw4OQWhYmFom2Q4jwAgwAoyAgyBQv2V7IVZ8SvkkHgDiAzC3LFuzHhOmzgJ1vrG20AF72riRstoMmuLzhi3b8evwMUImNq1YhB9/yC6ky0qMACPACJiCAB/+TUFPW2M5AKCt/VDsDWUCBAUH48OHj0I3OYon4oGMACPACDACdoXAjD8XYsbcBUJrmjd9EsqUKCaka6rSq9dvQIR4m7ftxOd//jHVnOzxzs5O6N2lI9o2b2K2ev/YnNq+Zx96/jpUyN9dG1aC2h+yMAKMACNgTgT+97//wcvLEx7u7uachm1bCAEOAFgIaEtMQ5kAAYGBuiAACyPACDACjIC2EHj56rWuN73W5Mq1G6jbop2QW5aogY/pyF+P/taR4u3ef1DIR1OVPDzc0aBWdbRp1hjJkyU11Zzs8UtWrcXoidOExh3evhGpUqYQ0mUlRoARYASUIMCHfyWoaXsMBwC0vT+yvfv8+fOXTADZg3kAI8AIMAKMgFkQ2Lh1BwYMG40smTKga/s2qFKhrFnmUWo0X4nyQuR7mTKkx+6Nq5ROY9I4CqAQaeHeQ0dw7uJlk2zFNjhjurRoUKcGGtetbdXWer0GDsW23fuE1nf99GG4urgI6bISI8AIMAJyEaDDv6enJzw9+OZfLnZa1ucAgJZ3R6FvlAlAfZ0jNFA7qXAJPIwRYAQYAbtAgIKyoyZOw4q1G75ZT8b06dC5bQtUr1wRcePEsfpauw8Ygp17Dwj5cebATiRMEF9I11xK/gEBoK4Bew4exqmzF/Dp0ydFUyVKmADVK5VH7WpVkCNbFkU21B5UqlpdPH32XNJsyuTJcGTnZkk9VmAEGAFGQAkCusO/hwc8PT2UDOcxGkaAAwAa3hxTXKOXzsCgIHz8aH0CJVPWwWMZAUaAEbBVBN6990eXvgNx/tIVg0tIlSI5OrVpgUZ1a1l1mVEZCiJOTB49DDWrVhJRtZjO85ev8PrNG7x8/Qav37zV/bx89QZv3r5FZLTggK+PN7JnzYIcWTODshnSpk5lMR9FJqLARoHSYp0GShYrgoWzpoiYZR1GgBFgBGQjQN1PqCSKAgEs9oUABwDsaz+/WQ0RA1ImQGRkpB2vkpfGCDACjID2ELh+6zY6dO+H12/fCjmXJHEitG/RFI3r17ZKSjf9rShYRuzgSa3wJo0WI6kTWjwrfUHg4JHj6NCznxAirZs1wuA+PYR0WYkRYAQYATkI0M0/kf6x2CcCHACwz339sirKBAgIDOJyADvfZ14eI8AIaAcBvx27MHDEOEXB1/i+vmjTrBFaNKqvu3mxpFSp3xR37/8lOSWl/1MZAIv6CBDZ4ZwFS4QMjx4ywOqZI0KOshIjwAjYFAJRaf98829T2ybLWQ4AyILLNpUpCOAfEKjoZdQ2V8xeMwKMACNgeQSoVd3oiVOxfM239f5KPKHUy+aN6umY6Clt3RIybspMLFwuRvDH7efU3xHi76lYpxGo64GI7Nm0GsQlwcIIMAKMgFoI8M2/Wkhq2w4HALS9P6p5x5kAqkHJhhgBh0Lg4NETWL52PRbMnKIJsjqtgk8tWDv3/lV1dno3V1c0qlcL7Vs2RZJEicy6/OOnz6JVZ7GU8sF9e4JaArKoh8Dh4yfRrlsfIYPEHXF4xyYhXVZiBBgBRkAEAb75F0HJPnQ4AGAf+yi0Cs4EEIKJlRgBRuA/BCbPmos/Fi7V/V+rJg0xpF9PxsYAAkdOnNL1bn/4WOz2VgmQRBT4S7tWSGHG3vQ5C5fCh48fJd0rU6IY5k2fJKnHCuIItOzUHSfOnBMa0Kl1C/Tt3llIl5UYAUaAEZBCgG/+pRCyr885AGBf+ym5GiIGpHIAbhEoCRUrMAIOi0BQcAi69Rv03WFEi+zvWtskypiYv3SF6pkA0ddZo3IFdO3QFhnSpVF9+XQDTTfRUuLu7oarJw5KqfHnggjQwZ8CAKKycflC5M6ZQ1Sd9RgBRoARMIgA3/w73sPBAQDH23N8+kTEgMwJ4IBbz0tmBCQRuPfgL10a8rMXL7/TdXZ2woalCzTTL11yMVZUuHn7ro7Mbe+hI6DAq9oSJ04cVChTCt06tEHWzBlVM79k1VpdJoOIrF74BwrkyyOiyjpGEKCMi7I16uPV6zdCOGXLnAnb1y0X0mUlRoARYASMIcA3/475fHAAwDH3HUQ2RP2GP36McFAEeNmMACMQE4Ede/ZjwLDRRlPAqQ5954aVFiOms/VdevL0GeYvXYmNW3fgY4R5vm9LFS+Krh1aI0+unCbD9eDRY1Ss3UjIDgUfenRuL6TLSoYR6PHrb6DfPVGhFozUipGFEWAEGAGlCBDDPx3+qdsMs/0rRdF2x3EAwHb3zmTPiRMgMCiIgwAmI8kGGAHbRoDY68dPnYnFK9YILSR/3txYuWAOkwIKoaVXoqyrJSvXYcW6DbrWrOaQQvnz6TgCihUqYJL54pVq4uWr15I28v6YE+uXzpfUYwXDCFDXBeq+ICrUgvHk3m2IGzeu6BDWYwQYAUbgGwSiDv+enh6MjIMiwAEAB934qGVTJgC9mH74IE365OBQ8fIZAbtFYNTvU7F09TpZ62vZuAF+699L1hhWhi67YvX6zViwfJVwyrdc3HJmz4ZObVugUtnScofq9H8bMwGrN/gJjb18fL/uFolFPgJy6/5phn7df0HH1s3lT8YjGAFGgBEAdLf9np6e8PRwZzwcGAEOADjw5kctnTIBgkNCdEEACgiwMAKMgGMh8PrtW1Rr0Bzv/QNkLXz6+FGoWrGcrDGsrEeAsi527j2gIwwkvgBzCNWKd27bEpXLlwFxBojKngOH0aXvQCH1uVMnoFypEkK6rPQVgdPnLqB9j34IDw8XhiVpksQ4sHU9XF1chMewIiPACDACUQjQ3wG69fdw58O/oz8VHABw9Cfgv/XTwT8oOBhhYeIvIwwdI8AI2A8C5y9dQaM2nWQvaMuqJfghe1bZ43jAVwSOnz6LpavW4dCxE2aBJU2qlLpb44Z1agrZDwkNRZ7iYoGd5o3qYdgAsd71QpNbQYm6Xly+dh0liha2yOy7DxxC176DZM+1cNYUlCxWRPY4HsAIMAKMAB3+vbw84e7mxmAwAuAAAD8EXxAgpurQ0DCEhoVxJgA/F4yAAyKwct1GDBsnr7c7kwKq96Dc/+uhrnPAjr0HQJlZakuKZEnRoVUzNKhdE9TRwZhQMIiCQlJCrQj3bl4rpabZz6N3vSBivaEDesPby9Ms/n769AmTZ83FwuWrZXeGqFKhLGZMGG0Wv9goI8AI2DcCxBlCh383V1f7XiivThgBDgAIQ+UYipQJEBISykEAx9huXiUj8B0C/YeOwqZtO2Uhw6SAsuCSVCYCvgXLVmHt5q2yUsQlDf+nkDhhQrRp3hjNGtSBm4HboNnzF2PqnHlCJs8c2Akip7M1ia3rRaKECTBhxBDVb9ofPHyE7gOG4M69B7Jh8vL0xD6/tSDfWBgBRoARkIMAHf69vb24dEgOaA6gywEAB9hkuUukIEBoWDhCQkI4E0AueKzPCNg4AnRLWad5W9l16faQCq61rSNuluVrNmDZmvV4++696u75+nijZZOGaNWkAeiQGV2u3byF2k3bCM05fvhg1KtZTUhXC0rEvzBh2iwsWr7aoDvUUaFt8yYo/XNRxS2y6G/pidNnsXqjH/YfPqYoqyNunDhYNGeayZ0dtIA7+8AIMAKWRSBevHi6w7+Ls7NlJ+bZNI8ABwA0v0XWcZBeXMLCKQgQKjtV0Toe86yMACOgFgKv37xF1QbN4R8gjxSQ+5OrtQPf21mz0Q9zFy/H02fPVZ/E3d0NTevXQfuWzZAgvu8X+wXLVBYihqxRuQKmjB2hul/mMEhdb7r2Gwwi4RORtKlT6bIBcubIhtw5cyBj+nRGhz149BiXr17H1es3ceTEKTx9/kJkGoM644YNRv1athNcMWmxPJgRYARUQ4AO/z4+3nB2Ml7updqEbMimEOAAgE1tl+WdDf/wAYGBQZwJYHnoeUZGwKoIEClavRbtZfvgt2oxqA0di3kQIIb+PxYuxfVbt80yAbV3bN+yKZIlTYLeg4Zh6669kvPE9/XFuUO7JPWsrUCYdeo1AFRiYYrQeil7gn5IAoOCEBAYJBQskTNvp9Yt0Ld7ZzlDWJcRYAQYATg7O+u+nyj9n4URiA0BDgDwcyGJAPWtDg4OAaUGszACjIDjIEC3zkNGT5C1YDo4bluzFHRIYjEfAucuXtbxBBw4cswsk9Ctc/JkyTBj7gIh+zvWrUDWzBmFdK2htHHrDgwYZjskekTW2L9HF2tAxXMyAoyAjSLwv//9T0fw6uPNh38b3UKLuc0BAItBbdsTRURG6jIBOAhg2/vI3jMCchFQQgpIqdLrls4H1S+zmBeBx0+eYu6ipfDbsQeRkZHmncyI9YG9u+lq5rUqlMkwaMRYUEBby0Iv8MMH9tWVZLAwAowAIyAHASrnIj4XavnHwggYQ4ADAPx8CCMQGfkJwSHB+PgxQngMKzICjIDtI0ClAFQSIEdsgRSQbtFPnbsA+pfqtqnkKUqI1Z6yGZIlSaL7N1vmTKhUrpRmMxvevHunI7VbtWGzrp2rpaVE0cJYNHuqpaeVNR8x8HfuPQB/P30ma5wlledMHo8KZUpackqeixFgBGwcAQocuru5wdPTgw//Nr6XlnKfAwCWQtpO5qHe1EHBwfjwQdu3KHYCNy+DEdAEAu/9A1CpbmPZNc7Tx49C1YrlNLGGKCfevffH2k1bsM5vm2xCPcpoKPBTXlStUA6Vy5f5UgOupQWGhYVj1YZNWLxyLV69fmMx1yjt9NrJQ5qvOaXgSO/Bw81WOqEU8OxZM2PauJGSJINK7fM4RoARsF8EvLy84OHuprhjif0iwyszhAAHAPjZkI3AP//8A2pPRS+aLIwAI+AYCFy5fhMNW3eUVQZEh8INSxcgR7YsVgeJ2N9nzF2ouyFXo5SJGJYb1q6BLh1aI0miRFZfX0wHKFi7ZeceLFi2Enfv/2UR/1bOnw1qn2cLsvvAIfw+bbbVswGoPVf3Tu10xIuctmsLTw77yAhoBwH6zvDy8oSbqysf/rWzLTbhCQcAbGKbtOkkEQOGhoVxhwBtbg97xQiojsB6v20YOGKsLLtJkyTGtjXLvmkvJ8uACspzFy/DnAVLzBa07NK+NXr90kEFT81jYv/ho1iyap1w6zulXmgdh9jWRWUTsxcsRmBQsNJlKx6XL3cuTB49DKlTpVRsgwcyAoyAYyJAh39fXx9QEJGFEZCLAAcA5CLG+l8Q+PfffxEaFo7Q0FBQVgALI8AI2D8CQ8f8rrtFlyPWIgWkuvhOPfuDshfMLXly5cS86ROtGuiQWuPN23cxZ+FS7D142Czf2bTPG5cvlHJDc5/T4X/WvIVYvnajKtkhxhZIL+0lixUBcWT8XKQQ39pp7mlghxgB7SNAbf7o5t/ZyUn7zrKHmkSAAwCa3BbbcopYlYOCgkEppyyMACNg3whQ+jyVAsg9VDdtUBcjBva1GDgXr1xDp179ZfMWmOIglQLMmTIOFAzQsjx78RLzFi8HtcZTkxWfiKguHNkLby9PLS/foG8BgUHYte8gdu47gLPnL+KzioFtH28v1KtZHS0a10fK5MlsEh92mhFgBKyPgIuLM7y9vBEvXlzrO8Me2CwCHACw2a3TluPUJpCCANZsQ6UtRNgbRsB+EXj77j1qNW2Nl69ey1rkxFFDUbtaZVljlCgTyd/gUeOVDFVlzNypE1CuVAlVbJnTCJE7Llu9HivWbQRxJKghf0yZgPKltb92qbX6BwRg1/5D2HvgMC5fu4GQ0FCpId99niC+L/LnzY3SPxdHjSoVOFVXNoI8gBFgBKIjQG3+PD08NE+2yrumfQQ4AKD9PbIZDykDgG5QIiK4TaDNbBo7yggoRODazVuo3bSN7NGbVy5CrhzZZY8THfDHwqWYPGuuqLrZ9GZMGI0qFcqazb6ahikLYN3mrVi4bBUoO8AUsXSmhym+yhn74uUr3Lp7H3fvP8Ctu/fw5u073XDKeiD2beq97enpqesMkS5NavyU50ek4dp+ORCzLiPACBhAQP89465L+2dhBNRAgAMAaqDINr4gwB0C+GFgBBwHgU3bdqL/0FGyFkxp8tvXLVe9Vp44SQaNHIv1fttl+WMuZar1Jk6AUsWLmmsK1e3S9zelwM9bugI3bt1RZD9t6lQ4sHW9orE8iBFgBBgBRuBbBOLGjQsPD3e4u3GbP3421EOAAwDqYcmW/kOAXiKpRSClTNJLOQsjwAjYLwLDx0/GirUbZC3QHKSAdOtPt/9aElcXF6yYP0vznACxYXby7HnMX7oCx06ekQ3psV1+SJ4sqexxPIARYAQYAUbgKwJ0+Pf29gL9LWFhBNREgAMAaqLJtr4gQAf/KHJA7hDADwYjYN8ING7bGecuXpa1SDVTxQ8dO4H23U0jGPy/9u482rKiPBR4efucc8cGExU1Gl+WESNGY4wEY/Q5KwnIEEVlbIaAAjIoohCJiiAREJAGBJR5FFQcAs444Jjk8V7iSyIIxmccosnyj0j3Hc+93W99+3Labmjos+/d9946+/x2Vq/uxtq1q361u9P7q6qv4ki2Z+z0tBTBibGx0fRv/+/f049+/JMUmfP/5a67S/Vt88KxJDwy48fMeC9e37/334rAym1f+FLXzX/fu9+RXrv3Hl2XV5AAAQIEthSITP/x/z8iCOAiULWAAEDVourbQmB6ZiatW7deckDvBYEaC0QyuVe97qD0X7/8Zalenn3aO9Or99it1D0PLDw+PpFe/KrXpEjaVvZaNTCQDtr3temEN70xRXKlh7q++Z2/T2et/WC66/v3ln1EUT7Oef/bj1xd7BPv1es9Z52brrupu5Ueu+/68rT2zHJbQ3rVRbsJECBQpUDs9x8aGiz+/4WP/ypl1bW5gACA92HJBWZn59K69evS1NT0kj/LAwgQWBmB2DO+1/6HlH54zI7HrPtCrzIfpps/I47qe+87T0pP2/EpXT/6k7d9Lp165jkpgg5lrxf8yS7p6kvWlr0tm/Jf+PLX0ptO/Kuu2vPI7bdPd37t812VVYgAAQIEfi0QH/6x5z8CAS4CSyUgALBUsurdQiC2AaxfP54mJiflBfBuEKipwN9+7ovphHe8u1TvHrvDY9KtN127oKSAkY19j9evKfW8KPy2445Obzz0oNL3xQ0//unP0pFveXu65wc/LH3/kYetSScee1Tp+3K44Vf3rUvPedEru25KjOlOv7dj1+UVJECAQD8LxGx/ZPmP/f4+/vv5TVievgsALI+zp9wvMD4xUQQC5AXwShCop8DpZ38gXfORj5bqXKwAuPmqD6VGo1HqvuNPfmf6zBdu7/qeWPJ/9unvSnvttmvX92ytYOQ3eespp6aYFS97XXLeWekVL3lh2duyKL/baw/oOvBx0puPSUccfEAW7dYIAgQI5CzQbDaLZH+tZjPnZmpbjQQEAGo0mL3QlUgO2MkLMDs72wtN1kYCBEoIzG3YkA44/Oh05z9+t8RdKe2/z1+k0055e9f3TE5Opp1f/GfF3yfdXMNDQ+nS889Oz3/uH3dTvKsyp5x+Zrr5E5/uqmynUMzu/O1N16Yn/86TSt2XQ+HTzjovXXtTd0f89fqWhxy8tYEAgfoLDA8PpbHRsdRoSPZX/9HOp4cCAPmMRV+1ZG5uLv33r+5LM13+472vcHSWQI8LxJ/tPfZdk37+i/8s1ZMySQHjwzs+wLu5Yub/ug9flHZ5zrO7Kd51mQhovu2dp6dPfeZzXd8TBXs1KWCZPACtVjP90ze+nOJnFwECBAhsKRDL/EdHRopl/y4Cyy0gALDc4p63SSCCABMTkym2BcQ/pF0ECNRHII7P23O/g0t36JZrL0/Peubvb/O+Y952Svr87V/ZZrkocPopJ6X99tm7q7ILKXTUCSelL33166Vu7cUZ8gjs7Pzi7rdPXPuhC9Of7rJzKReFCRAgUHeB2O4Wx83a71/3kc63fwIA+Y5NX7QsPvwnp6aKowLlBeiLIdfJPhKI/fmxT7/MtcOjH51u++h120wK+Mq/eH364Y9+vM2qD97vdemdb3/LNsstpkDkBHj1gYd1vT++86wjD12TTjyut5IC7v66A9P37/23rrh6sX9ddUwhAgQILFAg9vtvv912qdksl/NmgY9zG4GtCggAeDGyEIh9vJEc0JaALIZDIwhUJnDGuWvTVdffVKq+bSUFjPwhT3/ui7YZNPwfv/3E9MVP3ZxiC8BSX7HdYbfXHpjWrV9f6lG9lhSwTB6AZ+z0tPSpG68q5aEwAQIE6ioQS/7jiL/I+O8isJICAgArqe/ZWwjECoD71q1LU1PTtgR4NwjURCD+XO+/gKSAsWQ/lu5v7frXu76f9tr/kG0KXX3J2hRL7Zfr+vY/3JkOOer4bQYmNm9PryUF/OJX7khHv/Xkrkhjj+v/vuOLaTt7XLvyUogAgXoKDAwMFEv+R4aHHfFXzyHuuV4JAPTckNW7wbElYDzyAow7KrDeI613/SRQdVLAT9z62fT2d53+sIQrNfv84auvT2ev/WCp4e2lpIC/um9des6LXtl1/y48+4z05694adflFSRAgECdBGLJfyT6G2y16tQtfelxAQGAHh/AujY/9tRGXgBHBdZ1hPWr3wTu+cEPi33y8We72ysSJd181YdSbAnY/HrfeRemK6678WGrWerEfw/38IUkBYxkebFiIWaKcr9e9bqD0t33/qCrZu77mr3Te/966ys5uqpAIQIECPSgQKyAGhxspe1Wr7bkvwfHr+5NFgCo+wj3cP/ilIDYTzs5OdXDvdB0AgQ6ApEpPz6Oy1wFLQalAAAgAElEQVS/+RuPTJ+/5SNbJAU8+dQz0sc/fdtDVhNHz8XS8+GhoTKPqqzsQpMCvvHQg9Lbjju6snYsVUWnn/2BdM1HPtpV9Y9/3GPTNz73qa7KKkSAAIE6CEQgd3R0NI2OWPJfh/GsYx8EAOo4qjXqU+wfnpicsiWgRmOqK/0tcOYHLkqXX3tDKYRn/8Ez0seuuWzTPaeeeW66/uaPP2Qdf/byl6aL3n9GqWdUXfinP/uP9KrXr0nrx8dLVR3tjvbnfJUN5HzttlvSE5/wWzl3SdsIECBQiUCsXNtuu9WW/FeiqZKlEhAAWCpZ9VYqEKcExJaAdrtdab0qI0BgeQUiqBeJ8iJhXplr86Xk2woixCx6zKav9LXQpICfuP7K9NSnPHmlm/+Qzy+bB2Alt2Nki6hhBAjUTmB4eCitHhuz5L92I1u/DgkA1G9Ma9uj2dm5tH58vVMCajvCOtYvArG1J47Mi6Pzylxnn/bO9Oo9dktrL7ksXfjhKx/y1us+dGF63i47l6l6ycpeds0N6azzLypVfyyb/+zHri/+IZnrtcfr16S77rm3q+blsCKjq4YqRIAAgQUIxLF+cbyfLP8LwHPLiggIAKwIu4cuRmB8YqJYDRAnBrgIEOhNgYUkBYye3nLdFek7/+vOdM4Flzxkx79668dTZNbP5apjUsD3vv/8dPWNN3dFHMcARk6GSIrlIkCAQJ0EIst/LPlvNZt16pa+1FxAAKDmA1zX7s2022n9+vVpenqmrl3ULwK1Fyi7lzxAIing/vu8Ol102UOvAPi72z+THv2o38zGr45JAW//2tfTkW/pPqHjJ2+4Mj3z6TtlMyYaQoAAgcUIRKK/SDQbM/+xAsBFoJcEBAB6abS0dQuB2Eu8fv14mpictBrAu0GgRwViJv/Sq66ttPX/9M3b09joaKV1LrayuiUFjOSGf/iCl3fNcuJxR6UjD13TdXkFCRAgkKtArGbafvvtVuykmVxdtKt3BAQAemestPQhBCan4pSACQkCvSEEelBgoUkBH66r37n9tvSYRz0qO426JQXcY9816a7vd5cHIHIyRG4GFwECBHpZIBL9jY2OpUbDrH8vj2O/t10AoN/fgJr0f25uLt23bl2xJUBugJoMqm70jUAkBdxzv0PST376s0r6fMu1l6dnPfP3K6mr6krqlBTwjHPOT1fd0F0egFarmf7pG19O8bOLAAECvSYQS/5HR0fT6MiwfCa9Nnja+yABAQAvRW0EYiYx9trGtoAICLgIEOgdgR/+6Mdpz33XFH+GF3tdePYZ6c9f8dLFVrNk99clKWDZPABXX3x+esHznrtkriomQIDAUggMDrbS2NiYRH9LgavOFREQAFgRdg9dSoF2ezatW78uzcy0rQZYSmh1E6hYYCFJAbfWhCMPW5NOPPaoiltXXXULTQr4hkMOTG8//k3VNWSRNU1MTKZnveBlXf89e8TBB6ST3nzMIp/qdgIECCyPQMz6x9F+Y2OjZv2Xh9xTlklAAGCZoD1meQViNcDEZOQGGE/xaxcBAr0hcO5Fl6ZLrrhmUY19xk5PS5+68apF1bHUN//8F/+ZdnvtgSm2P5S5LjnvrPSKl7ywzC1LWnbP/Q5O37v7nq6esdPv7ZhuvanahI9dPVghAgQIlBSI4/1Wr56f9XeEaUk8xbMXEADIfog0cDEC0zMzxZaAdttqgMU4upfAcglEDo+DjzwuRcK8hV7xj7U4dz7On8/5qkNSwDPOXZuuuv6mrpn/z9e/lP24dN0ZBQkQqJ2A4/1qN6Q6tBUBAQCvRe0FitUAE5OlZ9pqD6ODBDIViFnxvfc/NP37T3664Bae8953pb13//MF379cN15+7Q3pzA9cVOpxT3zCb6Vbb7omrR5b+QDHl+/4Rnrjm9/edfvXnnl62n3X7o8P7LpiBQkQILBIgUajUcz6D7ZaZv0Xaen2vAUEAPIeH62rUCBWA8SWgDgpwEWAQN4CkRRw7wMOKYJ3C7me/QfPSB+75rKF3Lrs9/RyUsCyeQBeu/ce6X3vfseyG3sgAQIEHkogZv2HhgbT6Mio4/28Jn0hIADQF8Oskx2BzmqA9ePjXSeuokeAwMoI3PGt76S/POaEBT/8cx+/Ie34u09e8P3LdWOvJwXca/9D0r/e9f2uuB7/uMemb3zuU12VVYgAAQJLLbBq1aq03Xar09Dg4FI/Sv0EshEQAMhmKDRkOQXkBlhObc8isHCB8y++LF102ZULqqCXZpsjKeAe+65J//2r+0r1NYekgH9z3gXpyus+0nW7b//0R9PvPOm3uy6vIAECBKoW6Oz1HxkZMetfNa76shcQAMh+iDRwqQQi2dj4+ITcAEsFrF4CFQjEn9PDj31ritUAZa/Yz/m1225Jj3vsDmVvXZHyd/7jd9P+hx9d6uSSmLX6xPVXpqc+ZeVWOnzljm+mN7z5bV2bveevTkwHvO41XZdXkAABAlUKmPWvUlNdvSggANCLo6bNlQrIDVApp8oIVC4Q+8x3f/1B6Sc//Vnpuvfabdd07hmnlr5vpW5YSFLAWFb/2Y9dv2JJAcvmAXjlS1+ULj73zJUi9lwCBPpUIE6IGR0ZSSMjwymCAC4C/SogANCvI6/fDxJYPz5RJAmMPAEuAgTyElhMUsDPfPT69Hs7/m5eHXqY1vRiUsA4teFf7rq7K+Ph4eH0f7/1ZVm2u9JSiACBKgSazeamDP9V1KcOAr0sIADQy6On7ZUKxFLj2dm5ND4xniYnpyqtW2UECCxe4Kvf+FY64rgTS1f0rGf+frrl2stL37dSN0RSwH0OOjzdfe8Pum7Cbz/xCenmKy9NOzzm0V3fU2XB9513Ybriuhu7rvKW665Iz3rG07suryABAgQWIhAz/SPDw2l4eMis/0IA3VNLAQGAWg6rTi1GIAIBk1NTRX6A2dnZxVTlXgIEKha44ENXpAsuLf8x/+6T3poO2nefiluzdNWVSQr4P//0uenCs89IY6OjS9egbdT8la9/K73h+O6DMye86Y3p6MMPWbH2ejABAvUWiOX+nVn/VrNZ787qHYGSAgIAJcEU7x+BzVcDRFDARYDAygssNClg7Pn80idvTo/d4TEr34kuW7CtpIDxD9xjjjg0HXfk4Su+nL5sHoBdnvPsdOPlF3cpoRgBAgS6F4hZ/7Gx0eJov8j27yJAYEsBAQBvBIFtCMRy3HXr1qe5ubkkEOB1IbDyAvGxufcBh6TIC1DmesGf7JKuvmRtmVtWvGwsq4/l9Q+8Yrb/vL95T3rpC5+/4m3sNOAvDjgs/fP37uqqPfEP9H/+9ldTq2VmriswhQgQ2KZAfOwPDrbS2OiYo/22qaVAPwsIAPTz6Ot71wKRGHBiMrYFSBLYNZqCBJZQIE4EiJMBIhhQ5jr9lJPSfvvsXeaWFS/7wKSAT/6dJ6XLLzwvPemJT1jxtm3egDM/cFGKUwy6va646Lz0ouc/r9viyhEgQOAhBTZf7h+ro1wECDy0gACAt4NACYGZdrsIAkxPz1gNUMJNUQJLIXDHt76TDj/2raX+LDYajfTJG65MOz11x6Vo0pLUGauQXn3gYemeH/ywmPFfe+bpKTLp53aVTdJ42EH7pXeccFxu3dAeAgR6SECSvx4aLE3NRkAAIJuh0JBeEYhtANMzM8W2AEkCe2XUtLOuApdccU0696JLS3UvMubfetM1K5o0r1SDU0o/+/kv0q2f/2I68tA1ZW9dtvKxGuMPnv/Srp8XQZhbb7626/IKEiBAYHOByOw/OjKams0GGAIESggIAJTAUpTA5gKREyCOC5yYnCzyA7gIEFgZgaPfenL64lfuKPXwmEn/8NpzSt2j8LYFXnPQX6bv/sv3tl3w/hJ//+XPpkf95m90XV5BAgQIxHL/0dGRIsmf5f7eBwLlBQQAypu5g8AWAnFawLr169LU1DQZAgRWQGChSQGPOeKw9Oajj1iBFtf3kWedf1G67Jru8wCce8apaa/ddq0viJ4RIFCZQHzsRwLUONVFdv/KWFXUhwICAH046LpcvUBnW8D4+ESamZmp/gFqJEDgYQUiKeCe+x2S1q1fX0pKIrpSXNss/LVvfrvIy9Dt9Zo9d09nveevuy2uHAECfSjQye4/MjKSWk0nh/ThK6DLFQsIAFQMqrr+FihOC5iYTOMTEyl+7SJAYPkEvv0Pd6aDjzyuVFLAmEn61A1Xp8is71q8QPz996wXvKzrMYjl/7ENwEWAAIGtCUTi1tWrx4rl/i4CBKoREACoxlEtBLYQaLdn08TkRLEtQCDAy0Fg+QQuvfLadM6Fl5R6YByn9+mPXJ1Wj42Vuk/hrQuUyQPwyO23S3d85pPFfl4XAQIEOgLx4R+nnQwPDabI9O8iQKA6AQGA6izVROBBAnFawPr146ndbnc9I4aRAIHFCRx1wknpS1/9eqlK/nSXndPVl6y1r7SU2tYLn732g+nDV1+/zZriFIDLLjgnPe6xO2yzrAIECPSHQOzzHxkeTmNjo/4+7o8h18sVEBAAWAF0j+wvgVgBEOd4x9LYCAS4CBBYWoH487bnvmvSD3/041IPOvKwNenEY48qdY/CDxa441vfSX95zAkPS7P7ri9P7z/tXanVsp/XO0SAwLxAHOsX+/ybjYbs/l4KAksoIACwhLiqJrC5QCc/gGMDvRcEll5goUkBLznvrPSKl7xw6RtY4yc8XB6AVQMD6eS3HJsOPXDfGgvoGgEC3QrEjH8s949tQMNDQ93ephwBAosQEABYBJ5bCSxEII4NnJiYSJNTU/IDLATQPQS6FIikgIccdXypP2eRaOoT11+ZnvqUJ3f5FMW2JrC1PACP3H77dMl5Z6Y//qM/hEaAAIFNH/7x965j/bwQBJZPQABg+aw9icAWAjPtdhofH08zM+1SHygYCRDoXiD2osee9DLX4x/32PTZj10vKWAZtAeUff8FF6cPXXXdpv+64+8+OV31wQ/Y778IU7cSqItAJPWL2f44hUWCv7qMqn70koAAQC+NlrbWTmDjxo2pEwiYnp6pXf90iEAOApICLv8ofP3bf5cOe9Nbigfv+rIXp3PPONUxXss/DJ5IIDuB0ZGRYrl/zPjH8n8XAQLLLyAAsPzmnkjgQQIRCIgtAbF3dnZ21okB3hECFQpEUsBXH3hYuucHPyxV6xEHH5BOevMxpe5ReF4g/i579gtfUSRVDEcXAQL9KxAf+4ODreJYv8FWq38h9JxAJgICAJkMhGYQCIEIBESSwPHxiTQ3NweFAIGKBH76Hz9Pe+13cPrVfetK1XjBWe9Nu73yZaXuUXhe4O57f5CetuNTcBAg0McC8eE/NjYms38fvwO6np+AAEB+Y6JFBFIkCpyamipWBcSKABcBAosXuPMfv5v2P/zoUjk3JAVcvLsaCBDoL4FY2h9HfHZm/CX466/x19v8BQQA8h8jLexjgTg6MFYDjE9M2BbQx++BrlcncMV1N6b3nXdhqQojKeCtN12bHrn9dqXuU5gAAQL9JhBJ/VavHnOkX78NvP72lIAAQE8Nl8b2q0C7PZsmJydT7GW2NaBf3wL9rkrg+JPfmT7zhdtLVbfzs5+Vbrz8YkdVlVJTmACBfhFoNmPGf6hI9imzf7+Mun72qoAAQK+OnHb3pUBsDRifGE+Tk1NWBPTlG6DTVQjE0Zt7H3BI6aSAhx64bzrlrcdX0QR1ECBAoBYCsdw/9viPjY7Uoj86QaAfBAQA+mGU9bF2ArEiYGJyIk1NTZfaz1w7CB0isECBn//iP9Me+65J//2r+0rVsPbM09Puu7681D0KEyBAoG4CjUaj2OM/PGTGv25jqz/1FxAAqP8Y62GNBSIQECsCpqdnBAJqPM66tjQCkRTwgMOPTnMbNnT9gEhs9fFrLk9Pf9pTu75HQQIECNRFIBL6jY6MpNHRkRSz/y4CBHpPQACg98ZMiwlsIRBHB8bWgFgRYGuAl4NAOYGrbrg5nXHO+aVu2uHRj06f/fgNkgKWUlOYAIFeFjDj38ujp+0EthQQAPBGEKiRwEy7PZ8s0NaAGo2qriy1wEKTAt5w+cVp1cDAUjdP/QQIEFgxgUjoNzIykkaGhyRBXbFR8GAC1QoIAFTrqTYCKy4QKwLm5jakiYn54wNdBAg8vMD0zEza56DD01333FuK6tg3HJaOP+qIUvcoTIAAgV4QiBn/kZFhWf17YbC0kUBJAQGAkmCKE+glAccH9tJoaetKCvzXL3+ZdtvngK6TAv7xH/1huuS8M9Mjt99+JZvt2QQIEKhMIPb0zy/1H0rDQ2b8K4NVEYHMBAQAMhsQzSFQtUCsCIgfExOTxYqADSUSnlXdFvURyFmg26SAhx7w+nTyCcdZ/p/zYGobAQKlBJrNZpHYb7DVstS/lJzCBHpPQACg98ZMiwksWCCSBU5NTaWp6enUbrcXXI8bCdRV4NqbPpZOO+u8rXYvTgB4/2nvcgxgXQdfvwj0mUDM+Mffa3Gcnw//Pht83e1rAQGAvh5+ne9XgWJFwORksSpgdna2Xxn0m8BWBbaWFPAJj39cuvT8s9NOT92RGgECBHpeYHCwlcbGxlKz0XCcX8+Ppg4QKCcgAFDOS2kCtRKYm5tLnZMDZmbaxVYBF4F+F4g/C/scfHj63t33FBTP22Xn9MFz3pe2Wz3W7zT6T4BADwtERv/48B8aGkqtZtOHfw+PpaYTWIyAAMBi9NxLoEYCkQl9fHw8TU/P1KhXukJgYQKRFPBVrzsovW7vPdMJx7zRntiFMbqLAIEMBAYGBoqkfrHHP4IALgIE+ltAAKC/x1/vCWwhECsA2rOzaWpyPk9ArBBwEehXgV/dty5tv93qfu2+fhMg0OMCkdgvZvuHBgdTo+HDv8eHU/MJVCYgAFAZpYoI1EsgPv4jR0DkCuicJFCvHuoNAQIECBCol0DnKL+RkeFi1j9+7yJAgMDmAgIA3gcCBB5WIAIBsT0gTg+QJ8DLQoAAAQIE8hOIZf6xvz8y+kdiv/i9iwABAlsTEADwXhAg0JVArAKIQMDk5GQRCNiwYUNX9ylEgAABAgQILI1A7OmPJf7Fh3+zsTQPUSsBArUSEACo1XDqDIGlF4hAwNzchiIQMDk1JU/A0pN7AgECBAgQ2EKg1Yps/oPFx7/Efl4OAgTKCAgAlNFSlgCBLQRie0AkC5ycnEqzs7OOEfR+ECBAgACBJRKID/2Y5Y/Z/sFWy/7+JXJWLYG6CwgA1H2E9Y/AMgjEdoA4PSBWBUxNTQsELIO5RxAgQIBAfwg0Go0iod/w8FCxt19iv/4Yd70ksFQCAgBLJateAn0q0G7Ppunp6WJlgFUBffoS6DYBAgQILEogPvRjtr9zjJ+kfovidDMBApsJCAB4HQgQWBKByBUw026niYmJYlWAiwABAgQIEHh4gZjdHx0ZKZb5r1pltt/7QoBA9QICANWbqpEAgQcIRCBgemq6OEWg3W7zIUCAAAECBO4X6Mz2Dw5K6uelIEBg6QUEAJbe2BMIENhMILYGxKqA6ekZLgQIECBAoG8F4sM/9vaPjIykRmNV3zroOAECyysgALC83p5GgEBKRZLA2dm5IldAZ1VA/DcXAQIECBCos0B89LdazWJvf6vZdIRfnQdb3whkKiAAkOnAaBaBfhKIIIATBPppxPWVAAEC/SMQ+/rjw39keLjI5B/H+bkIECCwUgICACsl77kECDxIIFYFzLRn0tTUVIrTBOJ4QRcBAgQIEOhFgfjQHxxsFbP9jVWrfPj34iBqM4EaCggA1HBQdYlAHQQiABCBgMmpqSIQYItAHUZVHwgQIFBvgZjpjw//mOmP/f2O76v3eOsdgV4UEADoxVHTZgJ9JDA3N5fmNmxIU5NTKRIIxu9dBAgQIEAgJ4FWq5UG48fgYJHQL5b9uwgQIJCjgABAjqOiTQQIbFUgVgJEECBWBsR2AcEALwoBAgQIrIRAZ19/Z4l/JPTz0b8SI+GZBAiUFRAAKCumPAECKy4Q2wEiGBDJAyMYMDPTtkVgxUdFAwgQIFB/gVjSPzQ0WMz0NxuNYom/D//6j7seEqiTgABAnUZTXwj0qcBMu51mpmc2bRGQPLBPXwTdJkCAwBIIxJ7+WNYfyfximb8s/kuArEoCBJZNQABg2ag9iACBpRborAyYvD9fQLvdXupHqp8AAQIEairQmekfGhwsZvnN9Nd0oHWLQJ8JCAD02YDrLoF+EYhgQGdlQPw8O+tYwX4Ze/0kQIDAQgQ6M/2xvL/VbKVms7GQatxDgACBrAUEALIeHo0jQKAKgQgGzM1t2HSsYAQDXAQIECBAIAQ6ifzM9HsfCBDoBwEBgH4YZX0kQGCTQOQHaM/OpvZMu0giaGWAl4MAAQL9JRAz/TG7P5/Ir2mmv7+GX28J9L2AAEDfvwIACPS3QBwlODk1nSYnJ4tggIsAAQIE6icQ+/c7M/3DQ0P166AeESBAoEsBAYAuoRQjQKDeArFNYHZ2Ls20Z9LMzExqt2dTBAdcBAgQINB7AvHB32g0UqvZTK3BVmqsahSZ/F0ECBDodwEBgH5/A/SfAIGtCsRWgdgiMDU1lWZm2ikCBPHDRYAAAQJ5CsRH/8DAQIoZ/sGhSOTXzLOhWkWAAIEVFBAAWEF8jyZAoDcEYiXAXAQEpqaLkwXieEHBgN4YO60kQKDeAvHB32o1U6vVKjL3r1o1UAQBXAQIECCwdQEBAG8GAQIESgrEVoGp6ek0PT1d5A2wOqAkoOIECBBYoEBnlj8++iOJ32Cr5YN/gZZuI0CgPwUEAPpz3PWaAIEKBOLDP7YKzM7NpZnpmWLLQKwOcBEgQIBAdQLx0T8/y9/54H9Eikz+LgIECBAoLyAAUN7MHQQIEHhIgdgiEDkDZmZidcBcESCwXcALQ4AAge4FYgl//Iij+mJpf8zy++Dv3k9JAgQIPJyAAID3gwABAksg0FkdELkDOqsD4nQBFwECBAg8WGDzvfyDrcE0MDCf0M9FgAABAtUKCABU66k2AgQIPKRA55jB2CbQOWYwVgi4CBAg0E8CnX38Masfmfqbsby/2fTB308vgb4SILBiAgIAK0bvwQQI9LNAZ4VAbBmIZILT0zPFdgEXAQIE6irQbDaL5fytwVZqNhopAgHxw0WAAAECyycgALB81p5EgACBhxToJBOcXx3QLvIHxPGDggJeGgIEelEgZvfjR3zoxwx/Y1UjNRqrfPD34mBqMwECtRIQAKjVcOoMAQJ1EogAQJwsELkDrBCo08jqC4F6CjQajWKGf3BosFjSb3a/nuOsVwQI9LaAAEBvj5/WEyDQJwKdFQKzs7ObVgjEr60Q6JMXQDcJZCYQH/sxo99sNFOj2Shm+FetGvDRn9k4aQ4BAgQeKCAA4J0gQIBAjwpEHoHi2MHpmWKlQAQE4nLsYI8OqGYTyFSgs1d//li+wWKWP37tIkCAAIHeExAA6L0x02ICBAg8SCA++ufmNqS5DXNFIGD+x1yxWkBAwAtDgEAZgdi7H7P7Masf+/eL369aJUt/GURlCRAgkKmAAECmA6NZBAgQqEIgtgjEKoH2TLv4OQIDERAQFKhCVx0EelugM7MfP8eMfrPZSq1Wc1OG/t7undYTIECAwNYEBAC8FwQIEOgTgc7Rgxs2bCxWCkRQYHYucgrMFicOuAgQqLdAfOh39u43Gs3io3/VQMzsP8Lsfr2HXu8IECCwSUAAwMtAgACBPheIwECxXWC2nWbbs8VKgVg50FkpYLVAn78gut9zAp2Z/YGBgSIxXyTqi6X8cSRfLOd3ESBAgED/CggA9O/Y6zkBAgS2KtBZKbBxY9rqSgEBAS8OgbwE5pfwN+f37TcaqdVsFdn4Y2a/EwzIq8VaQ4AAAQIrJSAAsFLynkuAAIEeFIitAu37EwzOzraLxIOxWmDzFQM92C1NJpC9wPwH/fwxe/FzMZsfx/DFh78EfdmPnwYSIEAgFwEBgFxGQjsIECDQgwKbbxOY27ChOHUgEg1GXoFOwsEe7JYmE1hxgeIjPxLzNZrzH/qN5hYz+hEIcBEgQIAAgbICAgBlxZQnQIAAga4EYlXA7NxckWAwVgrEioH51QIbt1g10FVlChGomUBnJj8+9GOpfhy5Fx/680fuxV79+dl+FwECBAgQqFJAAKBKTXURIECAwMMKdPIHzOcZ2FicQhCJB4sEhLNzxaoBF4G6CXSy78eM/nwW/pjZb2zxge9jv26jrj8ECBDIU0AAIM9x0SoCBAj0pUCsEIjVAnFMYfHr2blNv7ZyoC9fiew7HR/uMWvfmcmfz7w/P4Nf/HogZvXN5mc/kBpIgACBPhEQAOiTgdZNAgQI1EUgVg/MJyKcXz1QrCKIQMHcXF26qB+ZCszP3s/vx+/sy4/fuwgQIECAQK8ICAD0ykhpJwECBAg8rMCm/AIbf30yQbFqYG4ubdj03+Qf8Br9WqCzD39+Bn8+u/7AIwbSwP2z95t+f///Zpm+t4cAAQIEel1AAKDXR1D7CRAgQKC0QKwiKBITzs0WKwc23L/toNh+MDeXOqcbPLDiTg6D0g90w5ILPPDjvPP7+SX58WNVsRw/Pu5jJn9V8d/N3i/5wHgAAQIECGQlIACQ1XBoDAECBAistMDmRxtu3JiKYECsIOj891hpsPH+kww2ps6Kgo3z5eJ/u//nle5HHZ4fH/GdWfr5n+dn6YtfP2IgPeL+DPqd/1aUj/8r7kubytbBQh8IECBAgEAVAgIAVSiqgwABAgQIbCbQWWHw660H88cfbozEhhvmVxhsntQwAgf9cG35MT9//F1nmX18zHcS5xXL8Afmk+u5CBAgQIAAgeoEBACqs1QTAQIECBAgQIAAAQIECBDIVkAAINuh0TACBAgQIECAAAECBAgQIFCdgABAdZZqIkCAAAECBAgQIECAAAEC2QoIAGQ7NBpGgAABAgQIECBAgAABAgSqExAAqM5STQQIECBAgAABAh5PT6IAAAy1SURBVA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r8f+9M6dYOffB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19813" r="10789" b="20374"/>
          <a:stretch/>
        </p:blipFill>
        <p:spPr>
          <a:xfrm>
            <a:off x="2674938" y="955639"/>
            <a:ext cx="6763148" cy="52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Nuancer på specifikke tjenester</a:t>
            </a:r>
            <a:endParaRPr lang="da-DK" sz="3200" dirty="0"/>
          </a:p>
        </p:txBody>
      </p:sp>
      <p:sp>
        <p:nvSpPr>
          <p:cNvPr id="2" name="Rectangle 1"/>
          <p:cNvSpPr/>
          <p:nvPr/>
        </p:nvSpPr>
        <p:spPr>
          <a:xfrm>
            <a:off x="587374" y="5950634"/>
            <a:ext cx="9585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50" dirty="0" smtClean="0"/>
              <a:t>Spm.:Hvilke </a:t>
            </a:r>
            <a:r>
              <a:rPr lang="da-DK" sz="1050" dirty="0"/>
              <a:t>af følgende ord forbinder du med disse medier/tjenester</a:t>
            </a:r>
            <a:r>
              <a:rPr lang="da-DK" sz="1050" dirty="0" smtClean="0"/>
              <a:t>? Top </a:t>
            </a:r>
            <a:r>
              <a:rPr lang="da-DK" sz="1050" dirty="0"/>
              <a:t>5 beskrivende </a:t>
            </a:r>
            <a:r>
              <a:rPr lang="da-DK" sz="1050" dirty="0" smtClean="0"/>
              <a:t>ord</a:t>
            </a:r>
            <a:endParaRPr lang="da-DK" sz="1050" dirty="0"/>
          </a:p>
        </p:txBody>
      </p:sp>
      <p:sp>
        <p:nvSpPr>
          <p:cNvPr id="4" name="AutoShape 2" descr="data:image/png;base64,iVBORw0KGgoAAAANSUhEUgAABAAAAAQACAYAAAB/HSuDAAAAAXNSR0IArs4c6QAAIABJREFUeF7s3QecFMW2wOEjuzubF4woohJVFLMCKiZAAREQBREREZCco+Scc46SQURBQFFABCMmzOHiVUBUkhnYHHnvNHdww8zupJ6dmf7Xe/5A6K7wVculT1edOif52MHTQkEAAQQQQAABBBBAAAEEEEAAgZAWOIcAQEjPL4NDAAEEEEAAAQQQQAABBBBAwBAgAMCD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AAIIIIAAAggggAACBAB4BhBAAAEEEEAAAQQQQAABBBCwgAABAAtMMkNEAAEEEEAAAQQQQAABBBBAgAAAzwACCCCAAAIIIIAAAggggAACFhAgAGCBSWaICCCAAAIIIIAAAggggAACCBAA4BlAAAEEEEAAAQQQQAABBBBAwAICBAAsMMkMEQEEEEAAAQQQQAABBBBAAAECADwDCCCAAAIIIIAAAggggAACCFhAgACABSaZISKAAAIIIIAAAggggAACCCBAAIBnAAEEEEAAAQQQQAABBBBAAAELCBAAsMAkM0QEEEAAAQQQQAABBBBAAAEECADwDCCAAAIIIIAAAggggAACCCBgAQECABaYZIaIAAIIIIAAAggggAACCCCAAAEAngEEEEAAAQQQQAABBBBAAAEELCBAAMACk8wQEUAAAQQQQAABBBBAAAEEECAAwDOAAAIIIIAAAggggAACCCCAgAUECABYYJIZIgIIIIAAAggggAACCCCAAAIEAHgGEEAAAQQQQAABBBBAAAEEELCAAAEAC0wyQ0QAAQQQQAABBBBAAAEEEECAAADPAAIIIIAAAggggAACCCCAAAIWECAAYIFJZogIIIAAAggggAACCCCAAAIIEADgGUAAAQQQQAABBBBAAAEEEEDAAgIEACwwyQwRAQQQQAABBBBAAAEEEEAAAQIAPAMIIIAAAggggAACCCCAAAIIWECAAIAFJpkhIoAAAggggAACCCCAAAIIIEAAgGcAAQQQQAABBBBAAAEEEEAAAQsIEACwwCQzRAQQQAABBBBAAAEEEEAAAQQIAPAMIIAAAggggAACCCCAAAIIIGABAQIAFphkhogAAggggAACCCCAAAIIIIAAAQCeAQQQQAABBBBAAAEEEEAAAQQsIEAAwAKTzBARQAABBBBAAAEEEEAAAQQQIADAM4AAAggggAACCCCAAAIIIICABQQIAFhgkhkiAggggAACCCCAAAIIIIAAAgQAeAYQQAABBBBAAAEEEEAAAQQQsIAAAQALTDJDRAABBBBAAAEEEEAAAQQQQIAAAM8AAggggAACCCCAAAIIIIAAAhYQIABggUlmiAgggAACCCCAAAIIIIAAAggQAOAZQAABBBBAAAEEEEAAAQQQQMACAgQALDDJDBEBBBBAAAEEEEAAAQQQQAABAgA8AwgggAACCCCAAAIIIIAAAghYQIAAgAUmmSEigAACCCCAAAIIIIAAAgggQACAZwABBBBAAAEEEEAAAQQQQAABCwgQALDAJDNEBBBAAAEEEEAAAQQQQAABBAgA8AwggAACCCCAAAIIIIAAAgggYAEBAgAWmGSGiAACCCCAAAIIIIAAAggggAABAJ4BBBBAAAEEEEAAAQQQQAABBCwgQADAApPMEBFAAAEEEEAAAQQQQAABBBAgAMAzgAACCCCAAAIIIIAAAggggIAFBAgAWGCSGSICCCCAQGALnD59WnJycuT0aZGc0/qj/d9PGz8/nfO/H/Xn+n/649l/5OzPdZT2X7ePWP/d0c/zi5xzzjlnf8n+89w/6s///Xcxfn72HzlHSpQoob+o/2/8uv678eM5//uxxP+uCeypoHcIIIAAAgiEtAABgJCeXgaHAAIIIOBrAYcv3/leyu0v8/pGb/xccr/Qn3lJP3PNvy/yvu5nINaXJ2iQK4BQosS/wQR7wEAjCfrrRmBBcgUcxH6tnA0yBOJY6RMCCCCAAAKBKEAAIBBnhT4hgAACCBSbgL6UZ2fnSHZOtmRnZ0tO7p/n6O9ln+1b7q/r+ov5/73YBhFiDedenWAfWu7VCWFhYUawIKxEmJQIC5OwsBKivxZWogRBghB7FhgOAggggIB3AgQAvPPjbgQQQACBABbIv7Rev7qf+UeX1ecYy+3t/27/vfxL6AN4eHTNBQH7dgRdSWBfaWD8/JwSUiLsTIAg93aF3KsOXKieSxBAAAEEEAgqAQIAQTVddBYBBBBAwJlAZmaWZGVnSXZWtvFjlv6YlcVXeR4ZtwU0IBAeHi4R4eESFh5m/DzcWFkQ5nZd3IAAAggggEAgCRAACKTZoC8IIIAAAnkE7F/ws//35T73knxHX+7hQ8BMAftqAftqAv3xzLaDM1sOdFWBbj+w5y0wsy/UjQACCCCAgCcCBAA8UeMeBBBAAAGfCOTPUJ+VnS2ZmZnGV/zMLP2Kn2Us0acgEEwCGgyIiNBVA+ES/r8fNTCQ/3SFYBoTfUUAAQQQCA0BAgChMY+MAgEEEAh4AX2RtyfX0+X52bpcX5Ps5ZzJiG/Pih/wA6GDCHggkH/1gAYHdOWAbi/QVQS5AwQeVM8tCCCAAAIIuCRAAMAlJi5CAAEEEHBFIPexdme+5utLfpbxI/vxXRHkGqsKaIAg96qBiPCIs0kL7ccnWtWGcSOAAAII+E6AAIDvLKkJAQQQsJSAvuwbifb+l3gvMyvT+MJv/5LP0n1LPQ4M1scC9pd++8qB8HBdJRAu+qORnJCEhD4WpzoEEEDAGgIEAKwxz4wSAQQQ8Fjg7LF5p0+LvuRn/S/bvn7V5yXfY1ZuRMArAeNkAiMYEHE2z8A558jZIw29qpybEUAAAQRCVoAAQMhOLQNDAAEEPBPQffmagC8zI9N44dev+vZs/LmT9nlWO3chgIAZArpSwL5qwNhKEB5hbCnQ1QKcSmCGOHUigAACwSlAACA4541eI4AAAl4L2BPwZedk5/mqr7/Oi77XvFSAQEAI6Mu/fbWA/hgREWEcV1iixDkEBgJihugEAggg4F8BAgD+9aY1BBBAoNgEdLl+Rmam8WVff9SkfFrsifuKrWM0jAACfhOwrxLQH40VAhE2sdkixBYR4bc+0BACCCCAQPEJEAAoPntaRgABBEwR0Bf6f4/bO5N930jWl8WefVPAqRSBEBDQpIKaU0CPJ4ywRRhJBsNKlCDZYAjMLUNAAAEEcgsQAOB5QAABBEJAwP51PyM9Q9IzMkSX8WthKX8ITC5DQKAYBHSFgBbdMhBps4kt0sYqgWKYB5pEAAEEfC1AAMDXotSHAAIImCygL/dZ+o8m6ss8k6SPr/smo1M9AggYqwFyrxLQ1QJhYZpPoAQ6CCCAAAJBIkAAIEgmim4igIB1BfQrvi7h1y/76enpxks/X/at+zwwcgQCSUBf/iMjbRIZGWmsENAgAQUBBBBAIHAFCAAE7tzQMwQQsKiAsV8/O+8xfGTmt+jDwLARCCIBDQbYVwno1gHj1AGOIQyiGaSrCCBgBQECAFaYZcaIAAIBK2DPwK/L+PXrvn7l5wt/wE4XHUMAATcF7CsEbDabkUvAvl3AnmPAzeq4HAEEEEDASwECAF4CcjsCCCDgroAm7MvU/fvGcXyasC/HSNrHsn53JbkeAQSCSSD/CgFbhM3IKUAwIJhmkb4igECwCxAACPYZpP8IIBDwAvrCn5Nz2njZzzD28WeI/hoFAQQQsLqAbhOwnzJg3y5AQMDqTwXjRwABMwUIAJipS90IIGBZAf2ir8v59YU/MzPLeOHnpd+yjwMDRwCBIgT0pV9XCBhbBmw2ibBFGEkFOWGARwcBBBDwrQABAN96UhsCCFhQQJfu27/y6z7+M1/6ydRvwUeBISOAgA8FNKGgTQMBNpvodoESJc4ECSgIIIAAAp4LEADw3I47EUDA4gL2r/xnjuY785WfffwWfygYPgIImCKQe3WALdImUZGRprRDpQgggECoCxAACPUZZnwIIOAzAX3hz87JMb7uZ2T8+9LvswaoCAEEEEDAJQHjiMGIcGN1QER4hISFndk+QEEAAQQQKFyAAABPCAIIIFCIgH7R1738+pU/LS3d+MLPV34eGQQQQCBwBDR/gG4XiI6KksjISCMwQEEAAQQQcCxAAIAnAwEEEMgloC/3WVnZkpmlX/nPJPDLysrCCAEEEEAgCAQ0GBARESF6ooBuFdAfNThAQQABBBA4I0AAgCcBAQQQEBFd3p+apl/50yQzMxMTBBBAAIEQENCAQGSkTaKjo8kbEALzyRAQQMB7AQIA3htSAwIIBKGAJuzLzMqSTN3Pn/nvUX1BOBS6jAACCCDggoCuBNDtAcY2gfAItgq4YMYlCCAQegIEAEJvThkRAgg4EdDl/dnZOZKamiqpaWnGV38KAggggIA1BXRlQFRUlLEyQFcK6D8UBBBAINQFCACE+gwzPgQsLqAv/RmZmZKRnmEk89OXfv36T0EAAQQQQEAFdGVAeHiY2GyREqmnCpBEkAcDAQRCWIAAQAhPLkNDwKoC+oKfk3Pa2M+vX/pJ4mfVJ4FxI4AAAu4L6MoA3SagKwP0aEFWBrhvyB0IIBC4AgQAAndu6BkCCLgpoF/609PS+dLvphuXI4AAAggUFNCVAfpPVJSuDIg0VglQEEAAgWAXIAAQ7DNI/xGwsIB9T39aerqkp6cbx/ZREEAAAQQQ8LWArgIwAgGRkWKLiGBlgK+BqQ8BBPwmQADAb9Q0hAACvhKwH9mnL/26vJ89/b6SpR4EEEAAgcIENBCg2wI0T4AmENScAfrvFAQQQCBYBAgABMtM0U8ELC6gL/16bJ/u609Pz+Cl3+LPA8NHAAEEAkEgPDzcyBUQGRUp4WFhBAMCYVLoAwIIFCpAAIAHBAEEAlpAM/frS39aWrrokn/9h4IAAggggEAgCdhXBsRERxsrA8gXEEizQ18QQCC3AAEAngcEEAgoAX3Bz8rKNvb068t/ZmYmL/0BNUN0BgEEEECgMAENBthPErBF2AgG8LgggEBACRAACKjpoDMIWFdAX/z1yL7U1DRe+q37GDByBBBAIKQE7MkDY2JijOSBFAQQQKC4BQgAFPcM0D4CFhbQ5H26r99+dJ8m9KMggAACCCAQagIaCIiIiDBOEdDEgZpEkIIAAggUhwABgOJQp00ELC6gL/4pqWmSkpIimtyPggACCCCAgJUEdIuArgrQBIIUBBBAwJ8CBAD8qU1bCFhYQF/6MzIzJTU1VTIzs3jxt/CzwNARQAABBER0VYCeIqArAvQUgYjwcOPXKAgggICZAgQAzNSlbgQsLmDP2q9f+/XFnyX+Fn8gGD4CCCCAgFMB+6oADQgQCOBBQQABswQIAJglS70IWFhAX/ztx/dlZGTytd/CzwJDRwABBBBwXSD3qgA9TpBcAa7bcSUCCLgmQADANSeuQgCBIgT0pV+X+aelp5/N5A8aAggggAACCHguEB0dJdHR0cb2gBIlSnheEXcigAAC/xMgAMCjgAACXgvYv/anp2cYQQANBlAQQAABBBBAwHsB+6oAXRGgSQPDw8O8r5QaEEDAsgIEACw79QwcAe8ENHu/HuGne/vT0tK9q4y7EUAAAQQQQKBIAV0FEK2BgOgoCQ8LY1VAkWJcgAAC+QUIAPBMIICAWwL64p+qSf3S0oy9/Xztd4uPixFAAAEEEPBaQAMBeoKAsUUgKoqkgV6LUgEC1hEgAGCduWakCHgsoMv6s7KzJS01zdjjry/+FAQQQAABBBAofoGIiAhhe0DxzwM9QCBYBAgABMtM0U8EiklAv/SnpKRKZmYmX/uLaQ5oFgEEEEAAgaIEdFVAVFSkxETHcHpAUVj8PgIWFiAAYOHJZ+gIOBPIysqW9Ix0Y29/RkYGUAgggAACCCAQJAIaCIiMtBmrAmwREeQJCJJ5o5sI+EuAAIC/pGkHgSAQ0KX9+rU/JTXVyOZPQQABBBBAAIHgFdA8AXFxsUaeAAoCCCCgAgQAeA4QsLiAJvGzZ/PXY/zY32/xB4LhIxCCAl9/t09++vkXOfbbb3L06HE5evw3KVHiHDn/vPOk9IUXyo3XXyvVb7nJOG+dgkCoCXCMYKjNKONBwDsBAgDe+XE3AkErYH/xT05O5hi/oJ1FOo4AAo4E9HjSdz74SN56d4+8/f4H8tff/xQJFRYWJjded63cWaOa3Fn9NuPn+msUBEJJQIMBsTExEhMTzfMdShPLWBBwQ4AAgBtYXIpAKAjo0v70jAzRvyBnZmax1D8UJpUxIICAIZCRkSlLVz8vC5atNLYzeVNKX3Sh9OveWR5uUI8j1ryB5N6AFNDgVlRkpERFn8kTQEEAAesIEACwzlwzUosL2F/8k5NTjIz+FAQQQCCUBLbt3C2TZs6Vw0eP+XRYVatcLcMG9JZbbrzep/VSGQKBIKArAoyTA2JiJCI8nGBXIEwKfUDAZAECACYDUz0CxS2ge/rT0tMlNTVNsrKyOMqvuCeE9hFAwKcC+374UUZOmCqfffm1T+vNX1m92vfJs726ymVlLzW1HSpHoDgE9OSAiIhwIxCgKwMoCCAQugIEAEJ3bhmZxQX0xT81TV/8U40XfwoCCCAQagJbXt8h/YeN9ttWpkibTYb07yVPNG0SapSMB4GzArlXBGhggIIAAqElQAAgtOaT0SBgZPHXr/16lB8Z/XkgEEAgVAXWvvSy8eVfE5r6szSq/4BMHz/Kn03SFgJ+F7CfHBAbG8MRgn7Xp0EEzBUgAGCuL7Uj4DeBrKxsSUtLk9S0M0v9KQgggECoCixctkqmzlng9+HddH1VWbd0gejZ6hQErCIQGWkztgZoskBWBFhl1hlnKAsQAAjl2WVslhDQ5H6a7To5JcVvy2AtAcsgEUAgIAWmzl4gC5evytO3kgnxUqlCeeO4v7//+UdOJSb5vO9XXFZWXl6zTLQtCgJWE8i9IkBzBOi/UxBAIDgFCAAE57zRawSEL/48BAggYDWBCdPnGMf8adGkfA8+UFuuv7aKlL20TB6KEydPyfY3d8uO3W/Lex987DVTQnycbH5+hVxOAkCvLakg+AVYERD8c8gIrC1AAMDa88/og1QgKSlZkpKT/b73NUi56DYCCISAwI5db0vXfoMkLjZWRg3qJ40b1HNpVH/+9bcsX/uCrHlxo+gxqO4Wmy1C1i6ZL7r8n4IAAmcE7CsC4uJiOTWAhwKBIBMgABBkE0Z3rStgz+qv+/wzMzOtC8HIEUDAcgIHfjokjVs8LRddeIGxB7/0RRe6bZCYlCRLV62TuUuWuXXvzImj5aG697t1DxcjYCUBXREQGxtr5Ahga4CVZp6xBqsAAYBgnTn6bSkB3d+vX/11vz8FAQQQsJKAJjZt0OxJ+eXwEXlh2UK59aYbvBr+oV9+lX5DR8uX33xbZD29urSXbu3bFnkdFyCAgIjNZpP4+DgjEEBBAIHAFSAAELhzQ88sLqAv+2np6caRfhkZGRbXYPgIIGBVgfHTZ8uy1evk8UcflrFDn/UJgx4duG7jZpk8c56xncpR4bg/n1BTicUEdAVAVFSkREdHsyLAYnPPcINHgABA8MwVPbWIgP7FND0jw/jiz1J/i0w6w0QAAYcCR44dl9qNmhlHm776wiqpclVln0r9eviItO3WR376+Zc89XLcn0+ZqcyCAhoIiI6OktiYWAkPD7OgAENGIHAFCAAE7tzQM4sJ2F/8U1JSJCMjkwR/Fpt/hosAAgUFuvUfYmTz17PH//PxOxIeHu5zJs0N0LnPQPlo72dG3eUuv0w2rl7KcX8+l6ZCKwqEhYUZSQJ1RUBEhO//+7WiKWNGwFsBAgDeCnI/Al4K6It/dnaOJCUnGcv9KQgggAACYnyVv//h5gbFuaVKyd63tpnG8sP+g/Jgs5ZSqmSCbF67vMCxgr5oWI8m1PopCFhRQIN4sTExEhMTbQT0KAggUHwCBACKz56WEZDMzCxJSU2RtLR0EvzxPCCAAAK5BMZNnSnL1643fkWP/vvy/TdN8fnnxAl5+Ik2otsNXlyxWG6+4Tqft6PHD95Qs7a8ueVFY4VlgLRAAAAgAElEQVQBBQGrCugqHg0CREdFEQiw6kPAuItdgABAsU8BHbCigHGkX2qaaHZ/Mvtb8QlgzAggUJiAboOqVqt+ngR9X7y3U+Lj4nwKp4lWW7TtLN/8Z5/MnTpe6tW+z6f1567sxpp1pEHdOjJu2EDT2qBiBIJFQE8M0EBApM1GICBYJo1+howAAYCQmUoGEgwCutw/JTVVUlJSRYMA+u8UBBBAAIG8Am/sfke69M37orxq0Ry5o9qtPqPS4Gun3gNk97t7pGfn9tK9g7nH/ekqg//uPyDvb98i5593rs/GQUUIBKuAJgq02SIkNjbWCARQEEDAPwIEAPzjTCsWF9C/aGZkZoom+EtP50g/iz8ODB8BBIoQGDp2krywcXOeq/r16Cyd2jzlMzv7FgN/HffXa+Bw2bpjp3R4+kkZ0LOrz8ZBRQgEuwAnBgT7DNL/YBMgABBsM0Z/g05A9/lrgj998eeLf9BNHx1GAIFiELizbiP57fc/8rRc47ZbZM3iuT7pzdoXN8qICVOl2i03yfPPzfdJnUVVMmvBEpmzeJmx7HnPjld8vp2hqPb5fQQCXYBEgYE+Q/QvVAQIAITKTDKOgBPIytJ9/qmSmpZmLPenIIAAAoEioInvfjzwk1xc+iK5vOylgdItox8HDv0sdZs87rBPOza9IBXLXeFVf99+/wN5pntfueKysvLymmV+O+5vy+s7pO+QkUbfp48fJbrygIIAAgUFIiJ0W0AM+QF4OBAwSYAAgEmwVGttAU3ul5SUTII/az8GjB6BgBI4eOgXeXXbDnlnz4fy9Xf78vStylWV5bGHG0mrx5sWe591mbwul3dUnmzeVEYO7OtxH/f98KM89nRHibRFGC///gx+5B5Xy2aPyKjB/T0eBzciYAUBTRQYHx8ntogIKwyXMSLgNwECAH6jpiErCGhGad3nrxmsWe5vhRlnjAgEh8D2N3dLnyEjjT+bCitXV64k44YPkhuqXlNsA1u0fLVMme14Wb4mDNu15SW55OLSbvfv+G+/S5OWbeWfkydl3dIFctP1Vd2uw5sbFi5fJVNnLzCquKpyRXntxTXeVMe9CFhCQLcF6JGB0dHREhERbokxM0gEzBYgAGC2MPVbQkCX+CcmJRlH+1EQQACBQBHQP5vGTJkpa9ZvcLlL+hfu5fNnyp3Vb3P5Hl9eOGL8FFn70stOq6xz792ycMYkt5rU7VgPt2wrB346VGzL7/OP68v335S42Fi3xsHFCFhZID4+XuJiY6xMwNgR8IkAAQCfMFKJVQU0u78e6adH+7HP36pPAeNGIHAFps5ZIAuXrXK7g/FxcbJl3Qq/LpG3d7J9j37y1nt7Cu2zO0cCZufkSLuuveX9jz6RHp2ekR4d27nt4YsbNO+A5h+wl+fmTJN7a97hi6qpAwFLCOhpAZofQBNp6qoACgIIeCZAAMAzN+6yuIAu70/PyDD2+WdmFr6k1uJUDB8BBIpJ4NfDR+S+hp7v6a9YvpxsWnMma70/S6uO3eXDTz4ttMnSF10oW9evknNLlSqya8PGTZJ1GzZL4wfryrRxZ5LwFUdp8NiT8t8fD5xtulv7ttKrS/vi6AptIhD0Avrnkq6gCQsLC/qxMAAE/C1AAMDf4rQX9AJ6rF9ySrJxrJ+uAKAggAACgSjwZIdu8tHez7zqmibc08R7/iz5v5Q7a7v6rTfL6kVzRLcsOCtLVq6VSTPnGvv9dd9/eHjx7CE+eSpRqtd+ULKyss529fFHH5axQ5/1Jy1tIRBSAvryHxMTIzHRUYX+ORBSg2YwCPhAgACADxCpwhoCxnL/1DRJTia7vzVmnFEiELwCf/39j/HC6W2pV6eWzJ0yzttq3Lq/W/8hokkLXSld27eR3l06OLx0+663pHv/IXLpJRfLlnUr/Xbcn6POrH95iwwZMzHPbzV7uKFMGDHYlWFyDQIIFCKgpwXExcUapwXoNgEKAggULkAAgCcEARcENLt/cnKKsdyf7P4ugHEJAggUq8Dez7+UFu06e92HUiVLyqdvb/e6HncqGDVpmqx+wbWkhfqX/Ykjh8ijjRrkaeKb/+yT5m06GvuEN65eKuUuv8ydLvj8WkerMR5p+KBMHj3M521RIQJWFNCVQFFRkRIbEyvh4WwLsOIzwJhdFyAA4LoVV1pQQBP76Yt/ckqKBUfPkBFAIFgFXtz0igwePcEn3X/7tZelbJlLfFKXK5WsfXGjjJgw1ZVLz14zZ/I4qX9/LePfDx85amT8P3HypLywbKHcetMNbtXl64t//+NPueOBhgWqbdygnkwbO8LXzVEfApYW0G0+sbExEhUZybYASz8JDL4wAQIAPB8IOBHQzP6a5I/s/jwiCCAQbAJTZs+XRctX+6TbX7y3U/RUAH+VDz75VJ7q2N3t5pbMnmq87Ddp2VYO/fKrkfBPE/8Vd1m+dr2MmzqzQDca1rtfZkwYXdzdo30EQk5AVwbZbBESFxdnbAugIIBAXgECADwRCOQTsCf5S0tLZ7k/TwcCCASlwKat26T/MO9fLjXT9td7XNuP7yuo337/Q+6s28jt6iJtNqlcsYJ8u+9746g/PfKvuIseE/vAI4/L8d9+L9CVBx+oLbMnjS3uLtI+AiEroNsCYmNjJToqktMCQnaWGZgnAgQAPFHjnpAU0L39ySmpJPkLydllUAhYS+DPv/6WGnXy7ov3RKBShfKyfePzntzq1T131X9Yjh3/zaM6at1TUxbPnOLRvb6+aejYSfLCxs0Oq23d4jEZNqC3r5ukPgQQyCeg2wISEuJFg4QUBBAQIQDAU2B5AX3xz8zKkqSkJMnIIMmf5R8IABAIEYFGLVrLf77/wavR9OzcXrp3aOtVHZ7cPGzcJFm3wfGLc1H1JcTHyezJ46RmjWpFXWrq73/4yafSqpCtDFPHDpeHG9Q3tQ9UjgACZwR0NYAmBdVjA0kSyFNhdQECAFZ/Aiw+fuOrf3KKJCUns9zf4s8Cw0cg1ATefv8DeaZ7X4+HVfqiC2XPjleKvP/Lb76VG6+rWuR17lyw+533pUOv/u7cUuDaXl3aS7f2/g9eaEf05Ji6TR6XI8eOOx3Dtg1rjS0LFAQQ8J+ArgaIj48zkgRSELCqAAEAq868xcetL/4ZmZnGcv/09AyLazB8BBAIVYHJs+bJ4hVrPBqeq0n0rr+zllxz1ZWyaOYUKZkQ71Fb+W9KTU2V6+44k9Xfm6KrAGZMGCXnlirlTTVu3ztw5DjZsGWr0/v0S+Q3H77ldr3cgAAC3gtoksDo6CiODPSekhqCVIAAQJBOHN32XEBf/jW7v371pyCAAAKhLvDY0x3k86++cWuYjzVpJOOHD3LpHg0AaLK78ldcLsvmTpfLyl7q0n1FXTR83GR5fsOmoi4r8vcvuvACmT9tgs9XKThreNCocfLSZucv/3rfbTffKOuWLiiy71yAAALmCYSFhRm5AVgNYJ4xNQemAAGAwJwXemWSgC7L1Jf/rKwslvybZEy1CCAQWAKaEHDkhKmyfZdrX5xHDeonLR971OVB1H2khRz46ZBxfamSCcZKgFtuvN7l+51d+MvhI1KrYVOv67FX0PyRxtK7Swe54PzzfFZn/op6Dhwmr+14s8j6O7ZpJf17dCnyOi5AAAFzBVgNYK4vtQemAAGAwJwXeuVjgZycHGOvf3JKCi/+PralOgQQCA6B9z74WDS53uGjxxx2uFTJkrJg+kTj67Q75dZ768qJk6fO3hIRESEzJ4yWurXvdacah9d26TtQ3tj9jtf12CuIjo6W9k89Ie1btxT9ua/Kd/v+K4PHTBD90ZWy+9UNcrmPVkq40h7XIIBA4QL21QB6UoAGBSgIhLIAAYBQnl3GZgikZ2QYX/0zMtjrzyOBAAIIHD5yVA4c+lkOHDwkKWmpcsVll0ml8uWkylWV3cb5+dfDUrtRM4f3+SIJn64s0BUGvi7xcXHStHEDadH0EalQ7nKPqz+VmCSTZs6V9S9vcbmOmrdXlxXzZ7p8PRcigIB/BPSkgKioSImLjRUNCFAQCFUBAgChOrOMS/Srv+5LJcM/DwMCCCBgjsBzq9bKxBlznVb+SMMHZfLoYV41Pm3uQlmwdKVXdRR2c43bbhHdHtCw3v0ut6GrKTa/vl3e2PW2pKaluXyfXrho5mSpfc9dbt3DxQgg4D8BXcUUFxcrrAbwnzkt+VeAAIB/vWnNTwKa4T8xMUkyMzNZ8u8nc5pBAAFrCejqqrvqNZa//zlR6MD1BVu3FuhXd0+KtqNH6jnbuuBJnc7uKVvmErnk4tJySemLpMwlF4stIkKyc3KMLQ6nTp2Sk6cS5fsf9svvf/7pUbOXXnKxvPO694kNPWqcmxBAwGUBXQ2gp3XExsawGsBlNS4MFgECAMEyU/TTJQHjq39qmqSkpEh2drZL93ARAgggEGgCx3/7XXoPHiFzJo8zNWmdN+NesnKtsfzdlaInBKxcOFvKXFzalcsLXPPOng+lXbc+Ht0bSDf1695ZOrV9KpC6RF8QQKAQAZvNJvHxcRIRHk5uAJ6UkBEgABAyU8lAMjOzJCk5SdLTM/jqz+OAAAJBLfDKtjekz+ARUvqiC2XlgllSqUL5gBqPfpW/84FGcuLkSZf7dW6pUrJ8/gypWuVql+/JfeGE6XNk6ernPbo3EG7S4MeOl9f5NPlgIIyLPiAQ6gKaFFDzAuhqABIEhvpsW2N8BACsMc8hPcrTp09L7uP9QnqwDA4BBCwhsPfzL6VFu87GWGNiomXxzCmiS+kDpQwZM9GtxHf2fuue2jlTxkutu+90eyj6Z33HXv1l97t73L63uG/Ql4b1yxfJzTdcV9xdoX0EEPBAQP8bttk0N0CcsTWIgkAwCxAACObZo++GwMlTpyQ1NY2v/jwPCCAQMgJ7Pt4rrTv1ODuesBIlZPSQAUayuuIu9tUJnvZD/yI9oGdX4yg+d4sGe1u07Szf/Gefu7cW6/VtW7WQwX3+nc9i7QyNI4CAxwJ6OoCuBIiNifG4Dm5EoLgFCAAU9wzQvscC+hfB5OQUjvfzWJAbEUAgUAVWrntRxkyeUaB77Vo9IQN7dyu2Zah6fGDD5q0kIyPTa7omD9WXiaOGigY33Cl69F6bLj3lq2//485txXZtxXJXyNYXV4tmFqcggEBoCOjKrNiYWAkP57jA0JhRa42CAIC15jskRqvLQPXFn+P9QmI6GQQCCDgQGDFhqqx9caNDmzr33i0zJ46WqMhIv9rpn7kPNX9KDh856rN2a9aoJvOmTjC+qLlTUlNTpXOfgfL+R5+4c1uxXLv5+eUe5z0olg7TKAIIuCSgqwFKlkwwjgukIBBMAgQAgmm26KvYE/2lpaWjgQACCISswO11HpI//vrL6fiuu6aKPDdnmpx/3rl+M2jTtZe898HHPm+vcsUKsnzeDLm49EVu19170HB5dftOt+/z1w2jBvWTlo896q/maAcBBPwsoMcF6nYAXRGgP6cgEAwCBACCYZboo7G/X7NOnzx5SvSoPwoCCCAQqgKrXnhJRk+aXuTwNKu8Hq2nR+yZXQaOHCcbtmw1rZkLzj9PViyYJVdXruR2G3oywORZ8wPu6Nch/XpJm5bN3R4PNyCAQPAJREbaJCE+gS0BwTd1luwxAQBLTntwDVpf+JOSkiU1LY2X/+CaOnqLAAJuCmRmZsrd9ZsU+vU/d5XxcXGyYPpEU08I0BdsPYLP7BIdFSXzp02Uu+6o7nZTn3/1jXTqPUD+/ueE2/eacQMv/2aoUicCgS0QHh4ucXGxon+WURAIZAECAIE8O/TNWPKfmJQo6ekZaCCAAAIhL6CJ/zQBoDtFk+hpMj1Nqufrokfu6dF7ugrLH0WX0A7u20OefsL9L+f/nDghY6fMlC2v7/BHVx22oceETRw5VBrVf6DY+kDDCCBQvAJxsbFGXhO2BBTvPNC6cwECADwdASuQkppqJPvLysoK2D7SMQQQQMBXAjt2vS1d+w3yuLpObZ+Sft07e3x//hu//3G/NG31jOiJK/4uetzhmCEDPPoL9PsffixDxkyUI8eO+7XbuiVjyexpclXlin5tl8YQQCCwBPSoUw0GxsfFS0REeGB1jt4gICIEAHgMAk5Al/zbs/wHXOfoEAIIIGCCwMFDv0jjJ54WzW7vTalXp5bMnTLOmyqMe48d/00eebKdsRXhykoVpGmjh4wff/71sHzy+Zfy8aefy59//e11O4VVUOvuO2XWpLEeLafVoMXM+UvkuVVrTe2jvXI9nrFHx3Zun2bgl87RCAIIFIuAnhKQkBBvnBKgQQEKAoEiQAAgUGaCfhgCWVnZcirxlHHGtL+WnEKPAAIIFKeA5jfRl+0fDxz0STduur6qPDdnupRMiPeoPg1CNGvdQX45ckTGDx8kD9W932E9y9eul3FTZ3rUhqs3XXP1lbJs7gzRJIGeFA1YLFu9zkhgqIlkfV2q3XKTsVKhYvlyvq6a+hBAIAQE9MVfTwmIj48LgdEwhFARIAAQKjMZ5OOwZ/lPTExiyX+QzyXdRwAB9wS69R8i29/c7d5NRVxdtswlsmzeTKlQzv0TAtp27S0Hf/5FVi6YJVdcVrbQlnSbQM8BQ+XAoZ992v/clenxgHrkoScnBNjr0fwAr7+xSz745FP54ONPJTEpyeP+6nFfjerXlaaNG8iN11X1uB5uRAAB6whERUVKXGwcWwKsM+UBPVICAAE9PdbpnGb5T0pO5qu/daackSKAgIixTH3ukmWmWCTEx8mimVPktptvdLl+zUMwZsoMWb98kVx6ycUu39dv6GjZ/No2l69390JNqDV38niPTghw1NaX33wrn37xlXzx9bfyzXf75Ojx35x2SRN63Xh9Vbn+2ipyY9Vr5Y4at0lUZKS7Q+B6BBCwuICeEqArAfjzw+IPQgAMnwBAAEyClbugS/6TkpMkLS2dl38rPwiMHQELCmx5bbv0HTrK9JFPHTtcHm7g+gkBJ06elFIlS7rdLw1kaEDDzDJ26LPy+KMPm9LEb7//If+cPGkcO6sBh1IJCVIyIUH0iz8FAQQQ8IWAngwQGxsrMdFRHiU59UUfqAMBAgA8A8UmkJGZKadOJYqee01BAAEErCSgX55btOvsty1P3Tu0lZ6d25tOvHXHTuk/bIypf65rwr2BvbuRVMv02aQBBBAwSyA6OkoS4uMJApgFTL2FChAA4AHxu4Du99ekV/qVJTs72+/t0yACCCBQnAKHfvlVHm3VTk6eSvRrNzSZn64G0GWoZpavvvlO2nbrber49ISAOVPGG9m1KQgggEAwCthsNiMIwFGBwTh7wd1nAgDBPX9B13t9+bfv9w+6ztNhBBBAwEsBfelv3KK1HD56zMuaPLv91ptuMPICeHpCgKut/nr4iDzVuafoj2aVqlWuluXzZ8i5pUqZ1QT1IoAAAqYK6JaAkiUTyAtgqjKV5xcgAMAz4TcB3e+fmJQo6ekZ7Pf3mzoNIYBAIAk0b9NRPvvya6NLmgiq5u3VpV6de41/33/wkPyw/4DsfnePqV0uf8XlsnTudLm87KWmtqPBjk69B8jez780rZ0yF5eW5fNncgyfacJUjAACZgsYeQFiYozcI3psIAUBswUIAJgtTP2GQGZmlmhiqaysLEQQQAABSwr0HjRcXt2+U2rWqCZtnnxc7rnzdocOmqG+16ARcvjIUdOc9ISA5+ZMl5tvuM60NuwV9xk8Ql7Z9oZp7WiW/gXTJ8rt1W41rQ0qRgABBMwW0ISj8XFx5AUwG5r6hQAAD4HpAimpqez3N12ZBhBAIJAFZi9aKrMXPifd2reVXl2KTsaXkpIqIyZMkU1bzTtaT71mThwtmhvA7GIfv5ntTBw5RJo2fsjMJqgbAQQQMFUgMtIm8XHkBTAVmcoJAPAMmCeg+/2Tk1MkOSVFcnJyzGuImhFAAIEAF9iwZaucf965ct9dd7rV0+VrXpBx02a5dY+7F/fp2lG6PPO0u7e5fb2uAtDVAGaWzu1aS99uncxsgroRQAABUwXCwsIkISGevACmKlu7clYAWHv+TRu9vvCfSkyUtLR09vubpkzFCCBgBQHNCdDz2aHG6SlmlSYP1ZcJIwaHxAkBdWvfKzMnjJaIiAizuKgXAQQQMFVA8wLExcVKTHQ0eQFMlbZm5QQArDnvpo5a9/vbk/2Z2hCVI4AAAhYR+P7H/fJ0557y519/mzZiPSFgyeypxh5UM4s/Tgi44bprZdncGaafdmCmE3UjgAACmuNEkwNqQICCgK8ECAD4SpJ6DIH0jAw5dSqRZH88DwgggICPBX77/Q9p2623/PfHAz6u+d/qKpYvZ2TV1+z6ZhY9IaBjr/7y6RdfmdZM2UvLyPJ5M0RPPXC1aJLGuYuWyo5NL7h6C9chgAACpgnoqQCaFyAhPl50awAFAV8IEADwhSJ1GMv809LTjZd/9vvzQCCAAALmCGhywK79B8l7H3xsTgMicm6pUrJ8/gypWuVq09rQivVUmH5DR8vWHTtNa0ezavfq1F5at2wuYYV8QdP/DZs2Z6EsXL5Kpo8fJY3qP2Ban6gYAQQQcFfAZrNJyYQECQ8nCOCuHdcXFCAAwFPhtYA92V9ScjL7/b3WpAIEEECgaIHh4ybL8xs2FX2hF1fMnTpe6tW+z4saXLvVHycEVK5YQQb27iY3VL1WSpVMONuxr7/bJ6+/sUu27dwlR44dlx6dnpEeHdu51nGuQgABBPwooCsASpZMkEibzY+t0lQoChAACMVZ9eOYsrOzjUz/etSfBgIoCCCAgFUFdFn79z/8KKUvulDKXX6Z6QxLVz8vE6bPMbWdAT27SoennzS1Da18y+s7pO+Qkaa3ow3oCofyV1wmv//5lxw+cvRsmw3r3S8zJoz2Sx9oBAEEEPBEQIMAmhwwOiqK5ICeAHKPIUAAgAfBYwFd6n/y1Ckj0z8FAQQQsKKAfjXevHWbvLPnQ/n8q2/yEOh++kcaPigd27QyjebNt9+V3oNGmHpCQPNHGsu4YQNNG4O9YvXr0LOfnDh5yvS28jdw0/VV5aWVS/zeLg0igAAC7gpoXoC4uDiJi41x91auR4AAAM+A5wKa6V+P+cvIyPC8Eu5EAAEEglhAX/p7PDvUWAVVWKlQ7nIZN2yQ3HbzjaaM9tt938sz3fuaekJAjdtukcUzp4juqTez+OOEgPz9L1vmEtmybiUnBpg5sdSNAAI+FdAggB4RGB8fx0oAn8paozJWAFhjnn06Sn35P3HyJJn+fapKZQggECwCuvpp+txFsmjFare2Ps2bOkH0jHozip4Q0LpzT9l/8CczqjfqrFShvKxcMMvY4mBm8ccJAfb+6xFbm59f7pctG2aaUTcCCFhTIDo6yjghgGMCrTn/no6aAICncha9LzUtTRITk0T3/lMQQAABKwosXrFGJs+a5/bQdc/mhlXPyVWVK7p9rys36AkBHXr1l4/2fubK5R5dc8H558mKBbPk6sqVPLrf1Zv8cUJAeHi4rFo4W6rdcpOr3eI6BBBAIOAEoqIiJT4unhMCAm5mArdDBAACd24Cqmea4M/+8s8xfwE1NXQGAQT8KPD7n39K7YbNPN5zX+bi0vLKC6vyZKL3Zfezc3JETwhY//IWX1abpy4NZMyaNFZq3X2naW3YKzbzhACO+zN9+mgAAQT8JBAREWEcExgREe6nFmkmmAUIAATz7Pmx70lJycIxf34EpykEEAhIAc1UrxnrvSl9u3WSzu1ae1NFkfc+t2qtTJ41X8wK2Opy00F9ekibls2L7Iu3F2zdsVP6DxsjmZmZ3lZ19n7113mgIIAAAqEioEEAzQnAMYGhMqPmjYMAgHm2IVGzfvnXl//klBS39rqGxOAZBAIIIJBLQF9Ar61xr9cv1TVrVDOW0Ztddr+7R7r3HyzpJiZr1RMCxgwZYPr+06+++U7adustmh/A21Kv9n0yZ8o4Emd5C8n9CCAQcAIanC1ZMkGiIiMDrm90KHAECAAEzlwEXE/05V8z/eu+UgoCCCBgdYEf9h+UB5u19JpBv858/cFu0fOczS56QkCbLr3lnxMnTGvqrjuqy/xpE41zqc0svjgh4Lprqsj65YvEZosws6vUjQACCBSbgAYBdCWAnhJAQcCRAAEAnguHAprkLzEpSVJT0xBCAAEEEBCR7W/ulm79h/jE4tUXVkmVqyr7pK6iKjl6/Ddp162P/HjgYFGXevz7Va6sLMvnzxRNEmhm8eaEAD3ub9PaZXJuqVJmdpG6EUAAgWIX0GMC7UEA/TkFgdwCBAB4HgoI6Mu/fvlPS0tHBwEEEEDgfwILl6+SqbMX+MTjndc3yaWXXOyTulypRHO4dO07SPZ8vNeVyz265qILLjCCAGadcpC7U6079XBrLHrc38bVz0nF8uU8Ghs3IYAAAsEmoC/++mdfbGwMW56CbfJM7i8BAJOBg636zMwsSUxKlPT0jGDrOv1FAAEETBV48+13pVPvZ71uQ/9S9v3e9/yyBSB3Z/WEgIEjxsqmrdu8HoOzCnQbgG4H0G0BZhYNaDzU/Ck5fORokc2ElSghqxfP5bi/IqW4AAEEQk1A//cmNibGCALo1gAKAipAAIDn4KyAvvyfPHXKp5mW4UUAAQRCRSA1NVVuvOt+0VVS3hT9Uv7Bzle9qcKre5es1BMC5pmW2FX/kqmJATVBoJnlp59/kSYt2xon1BRWJo4cIk0bP2RmV6gbAQQQCGiBmJhoSYiPZyVAQM+S/zpHAMB/1gHdUkZmppw6lcjLf0DPEp1DAIHiFmjZvqt8/OnnXnVDj84b0q+XV3V4e7M/Tgho8+TjMrhPD1P/wjlj/mKZt2S5U44OTz8pA3p29ZaL+xFAAIGgFtCVANHRUcaWAH8koA1qLAt0ngCABSa5qCHqy/+JEye9/qpVVDv8PgIIIBDsAns//1JatOvs8TBKlSwp77z2srEcs7DyzX/2yZWVKpp6nrO2oScEnM8XejIAACAASURBVDh50uPxFHVjrXtqypzJ40wbx77//igNH3/KYTceqHWPsR2BggACCCBwRiAqKlL0f4dIDGjtJ4IAgLXn3zgfWr/8Z2VlWVyC4SOAAAKuCSxYulKmzV3o2sX5rhrxbF9p9XjTIu+97b76UuaS0rJ0znRTM+vrCQFtu/aW/Qd/KrJPnl5wbZWrTB3HvQ0ekcNHj+Xpnh73t27ZAs7C9nTSuA8BBEJSQF/8IyNtxnYAVgKE5BS7NCgCAC4xheZF+vL/zz8nTNsHGppqjAoBBBAQebpLL3n/w4/doqh/fy3ja7grpWa9xnL8t9/lkovPBAGurFTBlds8ukb30HfuM1A+/ORTj+535SYzx9Hj2aHy+hu7znajzMWl5eU1y0wNnLgyZq5BAAEEAlVAgwB6JCorAQJ1hsztFwEAc30Dtva09HTjy7+3yawCdoB0DAEEEDBRQM+jHz15umx5bbtLreg+dN2P7mpp1rq9fPH1t8blumdz/vSJcke1W1293aPrBo+eIC9uesWje125Sbc96JL8O6vf5srlLl/zaKt28tW3/zGu11MIXl6zVCpXNC9g4nLHuBABBBAIYAGbzSalSiawEiCA58isrhEAMEs2gOvVl3/d83/69OkA7iVdQwABBAJfQHMCDBkzQQ4e+sVhZ/XlXb/6u3ss3v0PNxfNcm8vepTdxFFDpclD9U1FWbR8tUyds8C0/30wYxy33POAaEBG6146b4bUrFHNVCMqRwABBEJFQIMA55YqyRGBoTKhLo6DAICLUKFymb78nzx5SnJyckJlSIwDAQQQKHaBI8eOy0+HfpYfDx4yjqW7vOylUql8OdH97+6Wv/7+R6rXftDhbe1bt5Rne3Vzt0q3rt+x623p2m+QW/e4e/EzT7WUgb29H8epxCS5+e77jebHDHlWWjR92N2ucD0CCCBgaYGIiAgjCEBOAOs8BgQArDPXwpd/C002Q0UAgaAV0GX4uhzfWalX+z6ZNn6kaZn1tV1dUt+uWx9TTwjwxTiWr3lBxk2bJW1btTCOHKQggAACCLgvwHYA982C+Q4CAME8e270PTUtzdjzz5d/N9C4FAEEEPCzQHZOjmhW+2PHfyu05apVrpbl82cYSZzMKnpCQOtOPfJsRfB1W96MQ5Mk1mn8mNxR/VZZOGMyS1h9PTnUhwAClhJgJYB1ppsAgAXmmmX/FphkhogAAiEhUNTX/9yDLFvmElk2b6ZUKHe5aWNPTEqSLn0HmXpCgI5D9+5XLHeFW+No36Of/PbHH7J++SIj+R8FAQQQQMA7AVYCeOcXLHcTAAiWmfKwnyz79xCO2xBAAIFiELjnwSai+QRcLfFxcbJ41hS57eYbXb3Fo+sGjRovL21+1aN7XblJxzGoT3d5rEmjIi8/cfKUdO7zrHz/w34j43/5K8wLgBTZGS5AAAEEQkxAVwKcd24pVlWF2LzmHg4BgBCeXL78h/DkMjQEEAg5gUkz58qSlWvdHld4eLhMHTtcHqp7JhmeWWXhslUybe5C004I0H7fUPUamTRqqFSqUN7hMH7+9bCxLeH473/IqoWzpdotN5k1XOpFAAEELCvASoDQnnoCACE6v3z5D9GJZVgIIBCSArveeU869hrg1dg6t2stfbt18qqOom7evust6dZvcFGXef37ZS4ubQQBrqxUUSIjbfLD/gOy/+Chs/kIpo0bKY0frOt1O1SAAAIIIOBYQIMAuhLgnHPOgSjEBAgAhNiE6nDSMzKMo/6ys7NDcHQMCQEEEAgtAU22V+/RFpKSkur1wHQVwJQxw0SXcJpVvvrmO3mmRz/558QJs5ootN7uHdpKz87ti6VtGkUAAQSsJKAB2JIJCRwRGGKTTgAgxCZUX/5PnDhJtv8Qm1eGgwACoSmgq7UefqKN7D/4k88GePMN18mS2dOkZEK8z+rMX9Hho8ekbddecvDQL6a14ahi/eqvX/8pCCCAAAL+EYiKipRSJUuyEsA/3H5phQCAX5j900hGZqbx5T8rK8s/DdIKAggggIDHAqdPn5aOvfrL7nf3eFyHsxsvK3uprFowS/RHs4qeEKCZ+D/94iuzmshT703XV5V1SxeI5jygIIAAAgj4R0C3AOhKgIT4eFYC+Ifc9FYIAJhO7J8G9OVfv/yz7N8/3rSCAAIIeCswedY8WbxijbfVOL1fVwAsmztDbrjuWtPa0ICznhCwaes209rQistdfplsXL3U1FUNpg6AyhFAAIEgF4iJiTaCAOQECPKJFBECAME/h5KVlS0nT52SjIyMEBgNQ0AAAQRCX2DDlq0ycOQ40wequQBmThgtdWvfa2pbC5aulOnzFplyQsC5pUrJprXLpGyZS0wdA5UjgAACCDgX0Bf/6Ogo0WNbS5QoAVUQCxAACOLJ067z8h/kE0j3EUDAcgKffPaFtOrQTbJzcvwydv1LW+8uHaTLM0+b2t6OXW9Lr0HDJTMz02ft2GwRsn75Irnumio+q5OKEEAAAQQ8F4iLjZW4uFhWAnhOWOx3EgAo9inwvAO63P9UYqKkpaV7Xgl3IoAAAgj4TeDQL78aSf+SkpP91qa9oSYP1ZcJIwabuodeTwho2623nDyV6PX4NHAxZ8o4qVf7Pq/rogIEEEAAAd8I6J/NGgSIjY0hCOAbUr/XQgDA7+S+aTAnJ8dY9s/Lv288qQUBBBAwW0CPzWvyZDs5fOSolL/icmn2cEOpcmVlOXLsmOz9/Ev5cO9n8vsff5rajRq33SILpk80lnCaVXx1QsCAnl2lw9NPmtVN6kUAAQQQ8FBAgwDx8XESGxPjYQ3cVpwCBACKU9+LtvXl3xdnRnvRBW5FAAEEEHBDoOlT7WXff3+QUYP7S9PGDzm884WNm2Xo2Elu1Or+pRXLl5Pl82dKmYtLu3+zi3ecSkySTr0HiG538KRocERXK1AQQAABBAJTQIMACQnxEhMdHZgdpFdOBQgABNnDocdGJSYmSXJKSpD1nO4igAAC1hXo1m+wfPrlV7JiwSy5unKlQiF0m0CvgcPl233fmwamZzovnTtdbqh6jWltaMU67u273nKrjZo1qhlOFAQQQACBwBbQZIClSpWUSJstsDtK7/IIEAAIsgciKSnZ2DuqgQAKAggggEDgC3zwyafSa+AwI5mdLv13tYwYP0XWvvSyq5d7dN28qRNMPSEgPSNDWrTtJF9/t8+l/l1ZqYK8uGKxsb+UggACCCAQ+AIEAQJ/jvL3kABAkMyZvvCnpKaKBgB0/z8FAQQQQCB4BDQpXsmEeLc7vHztehk3dabb97lzQ/8eXaRjm1bu3OLWtX/89ZeR+PC33/8o9L4Lzj9PNq1ZJpeYuDXBrY5zMQIIIICASwJ65GzJhASJiAh36XouKl4BAgDF6+9y62np6XLy5Cle/l0W40IEEEAgNAR2v7tHuvcfLPo13ayiJwRMHDVUwkw62/n5DZtk+LjJTrsfFRkpG1Y/53B7hK4emD53oXz+9Tdy/nnnSf0694kmCKSElsDcJctk06vbjEDRVVdWkj5dO8qd1W8LikH+eviIjJs2Wz757HOJtEXKHTVuk8F9esj5551rev83vvKarHh+vRz86WepUP4KadW8qTzWpJHp7dIAAvkFbDablCqZIGFhYeAEuAABgACfIO2e/qVPX/712D8KAggggID1BDQfwDPd+8qff/1t2uD1hIDFM6dITIzvEzqdOHlKqteqL9kOVrDp8tGFMyZLrbvvdDi22+s8JLqKIHcZ2r+XPP1Ec9MsqNi/AmMmz5CV614s0KhuB7n5huv82xk3W0tOTpHajZsV+G9Tt7O8/tJaN2tz7/L//nhAGjxW8KSMV9atlGuuvtK9yrgaAR8IREVFGisB9M91SuAKEAAI3LkxeqbL/f/6+x/JysoK8J7SPQQQQAABMwX0y2jrzj1l/8GfTGumUoXysnLBLCl90YU+b+Opjt1F8yHkL8MG9JbWLR5z2N4P+w/Kg81aFvi9urXvFc1fQAl+AQ1q1ajTwOFA7r6jhiybNyOgB7lw2SqZOmeBwz7OnjRWHnygtmn9d3ZqyIhn+0qrx5ua1i4VI1CYgAaRE+LjRU8JoASmAAGAwJwXo1dZWdmix/1lmLjsM4CHT9cQQAABBPIJ6NfGrv0GyfsffWKazYXnn2+cEODrL4jrNmyWYePyHnH41OPNZPizfZyO5aO9n8mTHboV+P2brq8qL61cYpoBFftPYO/nX0qLdp0dNnhx6Yvk/e1b/NaZza9tkzd2v2MkoWxQt47cc+ftRbbdb+ho0fsclR4d20mPTs8UWYenF8x/boVMn7eowO1mt+tpf7nPOgL631B8fJx1BhxkIyUAEKATpkn/9OU/NTUtQHtItxBAAAEEikNAl9Hrfvr1L5v3YhQdFSXzp02Uu+6o7rMhrlm/QUZOnHa2Pl3yr0v/C1sq6iwAcMN118rGVc/5rG9UVHwCha0A0Odv+Txzk2DaR+7oS77+N/BArXsKxSlsBcCcyeOk/v21TMOdt2S5zJi/uED93Tu0lZ6d25vWLhUjUJSAfv3XAEBMdDQrAYrCKobfJwBQDOhFNanL/jXbv2b957i/orT4fQQQQMCaAktXPy+TZs4zLTmsvpgP7tvDZ3vtR02aJqtf2GBM1tWVKxlJ/zT5X2GFAIA1nm0NDGmAKH/RVR662sPsormWrq1e8EW/zr13y8IZeVet5O/LqcQkeaBJ8wI5APQZ3/rialO7TgDAVF4q91JA/zckISFeNKBMCSwBAgCBNR9Gb5KSUyQxMTEAe0aXEEAAAQQCScAfJwQ0f6SxjBkywOukTq079ZA9H+8VXda9ae0y0a0GRZWPP/1cWrYvmPGfFQBFyQXf7+vL7Muvvn72FIDendtLzdt9twKlMJEDh36Wuk0eL3CJboPRhHpFlcNHjsr46bPlw08+M4JaegrAoN7dRY+2NLM4CwCwBcBMdep2RyA8PFxKlSzJ8YDuoPnhWgIAfkB2p4nUtDQj4z9f/t1R41oEEEDAugL+OCFAl2LrcmhPv+ToMWl1H20hYWHhsnntMqlYvpxLE+ZsBcCN11WVDavIAeASIhcVKeAsm36VKyvLq+tXFXl/cV3ACoDikqdddwQ0CHBuqVISHs7xgO64mXktAQAzdd2sW5egnThx0rTlnG52h8sRQAABBIJEwB8nBOiS5hULZnn0VVMT+e397AtZOm+G1KxRzWVVZwGAO6rdKqsWzXG5Hi5EoDABZwGA66+tIi+vWRaweAQAAnZq6Fg+AY4HDKxHggBAgMyHZvw/cfKkZGZmBkiP6AYCCCCAQDAJ6AkB3QYMlvc++Ni0buvy/aVzpstVlSu63Mar23dK70HDZdSgftLysUddvk8vdBYAaNr4IZk4cohbdXExAs4EnAUANFHl4llTAxaOAEDATg0dcyDA8YCB81gQAAiAudCkf5rxPy0tPQB6QxcQQAABBFwV2PfDj/Kf73+Qn389LN//uF9SUlKlZEK8sdzxogvOl9ur3Sq33Xyjq9X55Do9ak+P3DOz9O7SQbq2b1NkE/YM6Y80fFAmjx5W5PX5L3CWA2D6+FHSqP4Dsu+/P8oP+w/Isd9+l/PPO08uKX2hR/vGd73znhw89IuxNUFf+ooqP+w/KB/u/dTIcH3X7dWNvAaulgM/HZKffz0iPx44KPpVrPRFF0rVKldL2TKXFFrFp198JYePHpXjv/8hpRISjL5ecXlZueiCC1xt2uF1dsM///5brr6yslx79ZXGnl13iv538MlnX0hsTIzcU/P2AvkdPvzkUzl46GfJyMiUq66sJLqCI385cfKUvPvBR3L8t9/l2ipXyZ3Vb3O5C/oBRU31v8Ojx45LfFysXPD/x1ledmkZl46z1Pl8sFnLAu0N6NlVOjz9pEv90P/+NWAVaYuUO6rfKldcVtal+/QizSHwy5GjcuiXX+XUqURjlY0+U1WrXFXoXHiaA2DR8tXy5TffyoMP1JGG9e53uZ9ciIA3AvaTAfTPCUrxChAAKF5/o3X9wz45JSUAekIXEEAAAQSKEvjl8BF5cdMr8tobu0T3thdVzju3lNSvU0taP9FcKpS7vKjLffL7i1eskcmz5vmkLmeVXFb2Uhncp4fceP21eV74NCDy+s5d8uq2N+TIseNS/dabZe0Sz/riKAAQHxcnHdu0kudWPW+snMtfNPjSstkj0rZVC0ko4hzqk6cSpelTz8hPP/9ytporK1WQl1YskdhYx39Jnb3wOZm9aGmeZudNnSB1a99bqPeOXW/L4NHjRdt0VGrcdot0a99G9MfcRV/y1m3cbLwYO7tv2tgRRiDB1bLzrXdl8YrV8sXX3zq8ReuqfXdN6d21gxHMKqxMnb1AFi7/d5+85olYs2SeqOO8xctl9YsbRFen5C7lr7hcXl6zVHQutRw+ekwaNn9KEpOSzl5W1BGAf/z1l2x5bbts2rpN9Au+s6LzqIks9VnNXTTx34Rps+Xjz76Q1NRUl+iio6Olxq03y8A+3aViuSvO3rNk5VqZNHNunjpmThwtD9V1/nL9+VffyKatr8ur23ZKUnKy0/YrVSgvQ/v3crh1xpMAQM+Bw+S1HW+ebe/emnfIvGkTJNJmc8mAixDwVuDcc0sVeQKMt21wf+ECBACK8QnRRH/JKamSlJRE0r9inAeaRgABBFwVWLnuRRkzeYarlxe4rkHdOtKzU3u/BAL0q3bHXgM87qs7N+qLtn6R/vufE8ZXWHvRX9NkffYXPXfq1GudrQBwpR59iZ0yZrjDr832+1/YuFmGji14zJu+UDduUM9hM5Vuur3Ar+tRdXpknbMyaNR4eWnzq650W1q3eEyGDegtx47/Jq06dje+ChdVdNXJ1LEj5L67Cl+9oF+6R0+ebnypdqXovOmZ8hpMcVYceTz+6MNGvwtrp2+3TtK5XWuj2unzFsn851YUaGLbhrVSuWKFAr+uX9ubte7g8ou7VqBBoVGD+5+tq3ajZnmeVVc87NdoIO+NTevP3lKjToMCxwAWdlLF1DkLRFfHuFM2P7/cWCmSu7gbANj7+ZfSol3nAs2umD/To5Uz7vSfaxGwC2hSwJIlE8QWEQFKMQkQACgmeG2WpH/FiE/TCCCAgBsC+tW275CR8vb7H7hxl/NLe3R6RvSoLrPLd/v+K2279Za//v7H7KYK1K8rHzSBWlFL2wvrmDcBAHu9mrjQWeLBGfMXi75E5S/9e3QxVhnkL3/+9bfoy17+osu139++xeFQ1r64UUZMcG8fuZ64sG7jJrfyOeiX7rde3Sjq7qjoUv+Gjz/l0XNQ//5aMmfyuAL36qqEmvUae1Rn4wfryrRxI417NUeE5orIX3T/ff4tGfrl/5En2xkBEneKBoT27HjFuEVXJNxQs7Y7txe49us9u0X3NOvpTdfdfp/D5/+T3dsK/LoedThg+Bi323Z0tJ+7AQDd5qBBoPxl0qih8mijgs+1253kBgRcFLDZbFKqZIKEhXEygItkPr2MAIBPOV2vLDMzy1i6mJWV5fpNXIkAAggg4HeBf06ckCee6Wrs2fZlqXbLTTJ3yninL2y+assfJwTk76uehb5u2QK57poqXg3DFwEA/Tr+2otrHO7Td/bluV+PztKpTcGXZX35vL3OQwXGlPvlMvdv6pL2Wg2biT5D7hRdRq8vlu6WVo83lRHP9nV4230Nm7q0ZcVZm5rDQXM55C66dP/eBo+4203jes0hobkktHTrN1i273qrQD0Lpk+S+++7O8+vz1qwROYsdj8zf/6v9nfXf1iOuhlEsHfk0ksulnde32T866nEJLn57oJL/XX1xBfvFQxq6POjz5G7ZWDvbvLMU3nzFLgTABg3bZYsX/OCw2bfenWD6JYeCgL+FIiOjpKSCQmiuQEo/hUgAOBfb6M1Tfr3z4mTkpGRUQyt0yQCCCCAgKsCZr3829u/8PzzZcmcqQWW9rraP1ev0y+eXfsPlvc/NO+EgNx90S/YD9S6x9XuOb2uqADA5WUvlTuq32YsJf3gk09l/8GfHNbV5snHZUjfngV+z+wAwCvb3pA+g0c47FO5yy+Tu++oYeQAeuu9Pcb2icKKLim/5cbr5fff/xTd3uEoQBAXGytfvv/v/m57fRtfeU2eHTHWYfX6FVv3tZctU8ZI5KfL6x0VTWq365WX8vyWpwGAhxvUlzFDB4gGOrS4EwB4pntfhytxRg8ZYOy5T05Olr1ffGUk59yx+20j6KF244YNFD3K0l52v/O+9Bs2yniBd6doQGnKmBFnVya4EwD4/c8/5Y77GxZoThM5Lps/Q/SZOHDwkOz5eK/8d/8B2b5zt/FypNtRtP/5i6sBgMLmX5/BZfM839bkjh3XIpBbQJ9t/TMrLi4WGD8LEADwM7ju+09MTJKU1FT2/fvZ3grN6fJUzRJ9zjkl5MILzpcyF5cO2WHrPmM9NlMTJPm76EuGLl/Tl49ALZrRPCcnu1h8AtXEk345WzLrSV3O7tGXoFkTx0ite2r6slqHdel+d933bmbRZGuF7Rl3p+3CAgAaYNBAQ+4yfNxkeX7DmS+zuYu+tH2wc2uBRGdmBwCc7fXWRH9rFv+bNE5fDJu2esbpF2l7XgD7mPTltlGLM/vn85e3X3u5wLYL3fet+7/zF12hoQkaNQhgL9vf3C3d+js+YlH7nDtJYWEBAH2u+3TtKLfdcqORSFC/mjsr7gQAqtWq7zBYsv+LD915tPJc6+wUgCpXVpZX1xe+V9+dAIAGHTr0+jcPgb0T+fMTuDoQVwIAulpCV004KxtXPWcESCgIFIdAiRIlJCEh/mwwsDj6YMU2CQD4edY10q9Z/ykI+EpAlzAuXfW8bN2x0+E+33vuvF2efqK5aEblUCmPt+0keiSWFv1iogmMyl5axvThafb3tl17n03Kpce7rVu6wPR23WlAs1m37txTNMO0luuvrSIrFswuMhu6O21Y5Vr9YqpfzvxR9C9Bg3p3F/1SbXZ5bpVmLJ9nShC6aeOHZOJIxy+PnoxLk8g92aGbw1vf27ZZLskX5NRjGO+q39hhpn1HLzpOAwDdO0untgW3ADj7gutsC0C7bn3knT0FX0zzv0jrAFc8v17GTplZYKyanf2jXa8VSKTYa+Bw48/9/GXRzMlS+5678vzytdXvMfIO5S+b1i5zuE2jfY9+xqqE/CX/1ojCAgDOtlE4mkxnAQBHK0l0ub2jr/aLZ07xOIimpwg0eKzgcX++DgDoSRBd+w0qQKD/+/Xa+tVOT55w9t+OswCAJm7UU0cGDB8tu98tOI/2+vo5ec49+W+VexDwVECTAmruEvIBeCro/n0EANw38/gOkv55TMeNTgQK+1KT/xY9RkgDAcFe9Min/sNG5xnGk82bysiBjve9+nK8Q8ZMlPUv5030ZT+P3JfteFOXnu88Zfb8PFX4K+GcN/0OtHv1eLG+Q0f5vVt6XNmYIQNEAwJmFn0p6N5/sMOXQk/b1UR7S+fNkDAf9t1ZAEBX3+x+dYPDrrbu1MNYQp2/ONpPbnYAQBPkOTq+T/eG5z8Z4bMvv5bmbToW6PdVlSsaOQzyF0f/res1uq9e99fbi7PVArr95MM3tzo01GMuB4+eUOD38q+6KCwAoAn3XD2a0J0AQLPW7Z0eX6iJBR+oda/cXu1Wt4Ke/goA6Oqxeo8+4dBctwE0f6SR3H3n7aKnSrhSnAUANPCv815YroGnHm8mw5/t40ozXIOA6QIkBTSdOE8DBAD85J2VlW0kASLpn5/ALdCMs7+wOBu6LsHc+1bBjMTBRuVoSa2/vsQ/+tQz8tU33+Uh0y8tPTu3DxhGXV6qy0xzl6LO0w6YzgdIRzTjf826jTxKwuaLIeh86ZdP+/5oX9TpqI5v930vbbr0djtBnaO6dG/1SysXi56T7svibAuAJlB8/rm8gS57u86O3JswYrA0ezjv/muztwA4OiJP++loubqzl2kNrOhJBvmLs33d+VdhvPn2u9Kp97MF7q95e3Vj9ZSjon/O6Z93+YseQ6fH0dmLsz7rlovP3nnD5UfBnS0Aq154SUZPml5k3frfkWa217wARRV/bQHQfjRs/pTs++HHQrukx2pqnoQmDesXmkjTWQCgqPHOnTJO6tWpVdRl/D4CfhWIjYkxtgNQzBcgAGC+sdGCvvynpaX7qTWasYJAz4HD5LUdBZM9FTb2bz96WzQ7dzAXPYNdz2LPXfScaD0v2uxSv2nLApng8+/NNbsPRdX/xDNdjEReuUv+v7QXVYfVf3/UpGmy+gXHX5f9ZaMv1PrSd8H555napG4h0m0tzpLnudK4fkl+Zf1K0R99XZytALij2q2yatEch80NGzdJ1m0omOdAk6jpCovcxewVAO4EAJwdqecsgOdslUqTh+rLlDHDzw5TtwnodoH8xdnRfnrdgUM/S90mBbejVCxfTna8vO5sVc4CALqk/e2tG11+HNxZAaCV1mn82NmtWEU1on1ZOne6VCx3hdNL/bUCQDvw4SefSquO3Yvq9tnf16CVBq8cFU8DAHo0p64KrHNv3hMWXO4UFyJggoAmBYyPjxMNBFDMFSAAYK6vscdSsy8nJSebst/S5O5TfYAKeJJ5WZdErnbyF+YAHabDbhEAKHy2CAB49zQfOXZcaj30qGTn5HhXkQ/u1uXT+uKSO3O5D6otUIXum9eVI/qy7W7RL/765d+sPhIAECN/y/J5Bb/UuxoAeHX7Tuk9qGAAQDPLTxvr+IQCzZyvxwbmL+WvuFx2bl5/9ped/W+RHimnR8u5WtwNAOhHlfY9+suX33zrUhOa5HDpnOmiq8UcFX8GALT9t9//wDj5IC3dtQ9DN15XVTasKpjIz9MAgN1AkzR2eeZplwy5CAF/COj2t1KlShZI2OqPtq3UBgEAk2db/3A/ceIkL/8mO1utel3+qMsg85dp40bK/ffeLRmZGfLzr0dk7+dfSEZGppHh987qt4UEEwEA8oot8gAAIABJREFUAgBmPsgjJkyVtS/m/XKpy3GvrFRRrqxYwfgi/9c/J0Tzb/z19z9mdsWoW19c5k4ZbxwXZ3bp3OdZ2fnWu241oy+mZiYYJQDgfQBAXzb16Lz8RRMFasJAR0WXqOtS9fxFk4q+vGbZ2V8urgCAvQO63Wndxs1G8MrRsYi5+19YUMLfAQDtl/75sWHLVtm6fWeRWwL0+h4d24nmc8ldvA0AaF16AkmDunXc+u+eixEwU0DzAZxbqqTpuXDMHEOg100AwMQZYt+/ibgWr/qBJs1Fj3nLXXQ/n+7rC/USaAEATayoSykDpbACwLuZyJ9h/Nle3aR965YOK/3q2/8Y57Fv3rrN6fFt3vXm37vHDHlWWjR92FfVOaxHT5Bo2rq96MuQK2XU4P6ix5eZWZzlAPBkC8D44YPksSaN8nRXT0SYOOPf4/jsv9mxTSvp36NLgaE5WxrvbBtScWwBeKThgzJ59LCzfdcTQR57ukOBsVxz9ZXyyrqVDqdPn+uOvQb8H3tXAS5F+XfPX+luJEUEFAQRARGkG+nu7u4uQbq7G+nu7m4JBQQEke5LK+H3nRnm3tnZd3Zm9+7efM/z+Kh33prfzN27vzrH6ZqRN8AsAOCKpFG0oTscAGbvG0kUWe2wYs1602DA0H69FF4AI4KSA0B0/id+fthz4LBy9oNHj5v+Shm5I6wCAPVrVkXO7NmUoCUDm+T9MIJklCSDDO3tgb78HJJrB70FokaNgtixYoFtARLet4AMAHjfpsqK79+/Bz/Q//nHWXbHR1vKZcORBUQySKL+1rBoEspkUS5Lj+DkAGhYuwa6d7Dfz+nrZyIDAJ5beNO2nWjdRZWwI4nZ9HEj8W3mTJYLss3rpyEjQIUKXyIo3jX2oZeuVteSGDAozkJb+joAYNYfz4woM6NGUBqPEnlGkHWd7RpGhIQAADPNOQr9KHw1zXhhzLgRjIorISkAoN0g77fbTwOFMoZ0iHt2cg7YmgV2vC0DaOfz4djJX9GsfRehlCW5bvj3ToOrAIBRhpHfScvXagi2dxghCo7ZOascIy3gKwtIPgBfWVZdVwYAfGTf589fyL5/H9lWLguIvlROHzcCBfL8EObNM2LcZEyZPc/hPoMzAEC5LcpuhRTIAIDnT6Jjz5+wZuMWZQFPstsbt+4ApSKfPX/u+SEsZhbM+wPGDx/k0/5IM3k57Wg8w9Qxw4MkM+PrFoDjp06jWoNmTlaPHCkS9m5ajfjx4jpcY1ac2XEjWJ3BKg0jgiMAYCQB5Jnyl6qIGzdvOZ1PpAPPgFbBMpWELS5sM6PUnobgbgEw+3Uxq2Awyhhq81n9kimXMyu+HS6Dp8+eg0F5I5hZp9yjJxCpuXAd4995swCAmeqPmbwjOTzWL53vyVHlHGkBn1ng448/VvgAIkWM6LM9wuvCMgDggycv+/59YFS5pL8F7t1/gFxFHaWseHHulHGB7vNnFoRf/lImT4o4sWO7ZXW+9yyjTJ0qJWJEj+4096+/b+Dps2dKLzW/XFvh7r37uH33LmLFjKWsqUFUsmsWAGCf9rPnL1CkQD7EiR3LakuFmOnqtevIlSM7qL1thEgFoGfHtqhfK4Atm60ZT589RZLEiW1rYJsd7Padu7hz7z7ixY2DT1Mktzw/BwQmAMB36+pf1xUG8GfPniNxogTKfZBDwpPyUGaaHj5+jATx44Os0yEdmpPkbvmy/r6YQW/XvQ/oWPoKmTKkx4zxI52cU2/td+XqNRSrUF24HBUlFs+e4tH74Mn5fF0BwM+tPMXLCSse6BT17dYRmb5Kj1u372L+kmWm6hBTRg8VMqoHRwDA2AJAu7PNgZ+dIrCvnNwxyZImwYlfT2PSjDk4dcaZXI+f2we2rnP4LA2OCoBlq9dh++59+A//oXC+PChSIC/o8OoxdvJ0jJ8WwFWgXXMVsM1ZuBTuP3zoZKKtq5YgXtzYuHTlqhL04mfZJ4kT+Y9zJwDA9ecuXIpfz/6GNKk/Q+F8ucG2Cj3IZVCyci1cF2Tqd29Y6fBZahYAKFYoPyaOGOx0L2aBDg78df924d9uT35v5RxpAW9ZIGLEiAofAIMBEt6zgAwAeM+Wykrv3r3D4yd+ePPmjZdXlsuFdwsMHDkWBw4fVZxsK2T95mulb9lK4ofO3tAxE5W+QDouekSPHg2fpUyJOtUrg18oXYGSWwNHjPFnNNbkpfYePIwxk6bhzG/nHaY3qF0dPTq0cVpyy47dWLJyDVgCaSR0SpUyhdK/y77Ves3bOsw1BgBoo3ot2oIOLUHnddnc6Uj/RVrhbfBLWa1GLRXHV0OTerXQpW1Lh/GiAAClyM789jtWrNmgOM96UMedrNNVype2rbk8YfosrNu0DXTCjOC95/ouu/JsjZlJbay7AYAHDx9h+dr1WLxijTBDqK3LzBn7ikXBHW0Mg0cjJ0zBngOHwICPESynZ6l0/ZrVFHK7kAR9YG3SyCHg/XoKKgh06zvApy0BST9JrAT9yMruCzDIqP3+aOvT6Vm3eK6Ts+WL/bU1fR0A4D6TZ85V3ltPYZTG068TUgIAzP4zwBUYVC5XCoP7qi0yGoI6ALD/8FGnz3+ehX/zNAfB7+lTUx6LaWNHgBUsIlSt3xTkEbCDMiWKYtSgfspQdwIAVGMgT4EeiRIkQKpPU/j/6OKly8LyfwaCj+50bDMyCwDUqVYZfbp2EN5KriKlce+B+rdRjz0bVyFZkk/s3L4cIy0QZBZg0C1a1KiIFStmkO0ZHjaSAQAvPmVK/vEPz6tXr724qlxKWgAKUzB7Gt0BmctP7jUvPxwzaTrobNrBd1mz4OdeXYU6ypS4/Ca3M4Mwvyh272d+ZiN7uIjcT3S2bFkyO2VXjQEAUfmkK5LEaXN+wbCxE522++3IHodqBVEAgE4tSbasYNZ7qs1jxo1Ooz4IYbYmn+2AXt3wY9FCTkPcCQAww1SmWl2lXckOyEQ/a+Jo4VCycfcaONTJaRQN5hfeMUP6g+9VSAGDFg1bdVCeN5+7NzB97gIMHeNMMOeNtbkGgzGTRw0BJT69je79BoGZVg0MCK6cPxN0doMSQREA4P1Ub9hcCTy6CwYXl8+fYSqDGFICALyv4eMmge0dnoCcGBuW/uKQ+eY6QR0AWLBsJfoOGu7JLYDVK6sXzjady+AzW3jsgAE4togQ7gQAytWoLyTis7Nn364dUbuaozQjqzXI12CEK3m/MtXr4vcLfzjNWbNwDr5K/4Wdo8gx0gJBboHYsWMpgQAJ71hABgC8Y0dllRcvXyplswwESEgLeNMCVj25ZnsZHVhtXIOW7cHsvDug3vfyudOdSuMvXfkTdIzdBfvmWY5JkJ2Y8muewhgAMMvkMHvCLIoRJBUkuaARG5ctQLo0AYRLogCAO2c2Y3I/cOQY6jZzroiwWnv04P4oXdyx99RuAICloCSEuvznVattHK4bWah5ccXaDejad4Bb69Bxmj1pjKkut1uLeWGw1hvr7V7YnXsPoHXnHvjnX98Qwn780UcY0q8X2PftTeiDaBEiRMC8KeOCJWBDpYWKtRs63ZorCbvBo8Zj5vyFTnOYsWXmVgRWwtRo1NxJXcXKphNGDELxQgVMh4kCAGxHOr5b5ZrQg1VPmXI6r1W2ZHGMHNDXaTwrplp26u70cyozkMNChFadeyoSlu6AAUeWk4sCTY+fPEH2As7vHluoGDCwC35+8HPEiDmTxjiUyLOtqEBpRyfYzh7sx1+3ZJ5lKxLfNb5zVmAbzqoFAQF00XNOnCghDmxZ67DUiPGTMWWWI4eN1V68blbSb/bZ64rUr0nbTuDnkhGUd6TMo4S0QEi0AP8OsdUnQgTZCuCN5yMDAN6wIoA3b94qPYRsAZCQFvC2BTxxss1ksvjFmF+QPYGo1NVMPslq/flTxytfKFl+X6BkRf/2Aat5ouvGAABJAkkWaATbDth+YMTWnXvQomM3p58vnjUFrDjQENgAAFsCdq1foWjJa2APcu5iZRXVEHfBNoAjOzY6TLMbADD74shM7+epPsXlq9fw8uUrh7XJBbBi3gyHn928fQf5fizv7tGV8WzJWLfY/S/DHm1mMYnVMKyK0dpXvLkHW2yow04n01do3rAuOrZyJrPzdD9yAGhtKK4cZ0/XtzuP72Du4mWULKseIvI67TqdGzo5RmxfsxRsJTIDK2Hadu2ttLBYgYFEEiFm+Tqjy6GU3zNWCJGslWRuItRp2tpJBs4syGDmDI8Y0AflSpoHhKh80G/IKEulB56Pvw8/devkkm+CDrmRWb5qhbKgMo1dmFW5Hd6+weHzkutt3rELPfsPFpbJi/bLkysHmBGn024FVjSwnW3brr0uh/bu0h51q1fxHyN6zgwM8dnpwfd5yOjxWLh8ldVRlOtslapVpSJaNqoPfjYbwda93MXLOv2cwRcRjw0HilpeuM+hreuFe9g6qBwkLRAEFogSJbLCTyWlAQNvbBkACLwNFaefpf9S8s8LxpRLmFrg/B+XwCzlud8vCAmamLlkj1SkSJEU6bIGtaoJ+7X5ZcHY789N2UPJvmf2ADIjvXrDFjBLbARLwFkKrsFOAICZEDq90aNFU9hcq1Uq5581M8v+M+tUukQx5Pwuq9KbvmPPftMSXWMAwEz2iqRLm1c4ZwbNmMYXzZzskKF2FQBgr3/h/HkUIq1DR45j7aatQjb4ft07oWaVgF5cM1bm3N9/h24dWiNlsmQ4/utpDBszERcuXXZ6HuOHDVS+pGuwGwDoM3CY05dQ/mE9vnuz/1p0XE6dOYvrN24p7wK/ROvJrzhQpMrAn5M3olmDukiYIB72HTyifOm9deeu0/lZksvS3OAGK1D4LrZoVE+5T2+DpJZ1m7d1u+LCnXMwSzhmcH+QNCmwyJAjL/79943P7OHO+fgZwzLnQ8eOKxmgUsUKgwEAV1i9YRPmLFiqBDHSpf0cLRvWQ8F8uW1te/rsb9i0fReOnTyFu/cfKJ+X/N1ImCA+Pvs0BUoUKaSQt7EqygoMkDH4wyAuwXd9+vgRSBg/vnAqFSR+GjwCtz9wspQrWVzhPjEDlSfadO3lf9mMX8U4nwHH2QuW4Nr1v3Hz1h38ffMmqF6ULOknSJ40qfLv/LlzgZUWVuDzadi6A0haSvyQIzvIoyFyWF2t9cuS5Viycq1yJvKdtG3eGAxki8DA6f5DRxRHnfs/9vPDkyd+SjsTA5gpUyRX2lVY8cG13AVbsjZu3a4Q//E8DAwkT5ZUWbt0iSJOARYGskdNmILd+w7h3ft3KJQvt8IhYyQn1M7B94KB530HD+POvXt44vdUaZ9idQh5PUhEynelUrlSYPWCK+hb2FjCX7tqJVQqW8rlnE69+oO/IwT/1k4ZPSxYKnzcfS5yvLQAfx9ixHAmmpaWcc8CMgDgnr3Ef7CfPbfdQ+uF7eQS4dwCZj2XdlQAzMppKetEeSc92A/LvlgjjJkdVwEAI0O+6NGJMl4cJ8rWGfuStfVEKgBtu/XGhi3bnbZkBpuZbD0OHj0OnsMIY0+kWQCgWsVyGNDLUQKMagBFy1d1WpOO/ZzJY/1/TueA6gN6MBtzbNdmB/4BMxKvVo0boF2Lxv7T7QYARD3PrMhgZYY74D3yXvWgYsGOtcscfnb0xClFocCIof16oWKZku5s6ZOxPfoPVgJsJM4igZYvwOxfq8493G6/cecsDP5NHzcS7Nn2FAxedejRV2kvYZuJhLSAtIC0gLSAtEBIsADJPhlYixgxQkg4Tqg9gwwABPLRsa+TUef3798HciU5XVrAngUCEwCYv3g5+g0d6bQRexlF5ZFla9TDb+cvOoxPny6t0kupwSwAwOwRpcqskDVfUadSTrN+R7LsFynn7FSLAgBmAQyRs84sUvMOzhre+zevcch4mwUAzEqL2VbALI8eRiZn9s+yfUgPM8dLtL8xIGM3AGAWIGH2m6WtdrJ3zFZmyeOsf20MSmj3lvH7/E6tHp3btEDT+rWtXhOfX6fKxuxfFitZx9ZNGvhsP/6t6D1wmKJ24StQu3ze5LHgv90Fn2mBUpWUTPeC6ZMQKVLgqwncPUNYHv/o8RN89NFHtmRJw7Id5L1JC0gLSAt4agEpDeip5QLmyQBAIGwoJf8CYTw51WMLBCYAQKI7Et4ZISJ245heA4Zi8QqV6VgDy17PHgwgkTILAHRr3wqN6liTA4rIk8x69XmGbPmLKeWSeogCALxerHw1J1Z9Orbsm9fr2pvxIhjtInLARdJM2tnMWOC1dc0UFNo0bQhqcxshyrb37NQOVBjQYDcA4Iqhnrb5PntWFC9cAKWKFzHVfGdLQqkqzs778J/7CEnpvsqRz4kMb9qY4bZLsz3+pbExkZrh1A63UmuwsZStIWbBOFuTbQxiBQB71PUcFjamgTJlZ3+/gOXzZkgn1Y7B3BjDPnmWyvfo2FYpr5eQFpAWkBaQFvDMAlTBiRnTdXuMZyuHj1kyABCI58y+fyNJViCWk1OlBWxZIDABgI69+mHNhoAeb26YKGECHNwaIPelP4TmFBkPpneMzQIAlAGkbrQr+D19BlYAGEG9efaQi1C4bBWlJ1MPswCAmZNlXF/UWsBezy2rFjvsIwoAuNIAp4wa1zbizIGdCrkTe+LzlijndF0jmGKfK52Gq3/9jW279gh15ZfMnqrwN2iwGwDg2rSliA9CfyCes0q5MqBqg7EqwKzKggRnJDrj5+NfN27g6rXrytl37XNmnhaRfNn6RfDyII2EjORpJFELClCJgy0Bvvw7YrfCgpn/1p174veLf2DZ3OlgG4eEPQuQvf+MC+Z4fs7x3V+/ZbvCpTFzwijk+yGnvcUNo6jaQS4TCWkBaQFpgfBsAaWSKk5sh1bJ8GwPd+9dBgDctdiH8fzy7Of3VJb+e2g/Oc1zCwQmANCsfVds3+3IbkxWbJawizBr/iIMGjXO6RIz6GSgJ8wCAJStonyVK/D3iGXhRowd8jNKFissnFq6Wh2cv3jJ4RpJntYumus0nk5NzsKlnMrOqT+/cMYk//F5SpTzJ7DSfkgSpSE/9XRYU6Sf7IrJXuulNh5Mk2c0s12RAnkVp99Koo9Z+l+mOerM2w0A8EwXL11BnWatQdJEK5AAa8rooQ565zv37Afl4oxgCwMJBEl05QqVy5XG4L49rLYOkutsdWHLi93WFW8dis+Y5IAkCfQVUqdKiYG9u5tKLv719w1QGpRncKVp76vzhfZ1GQBgGxHfeRLZWSEwAQDK+E0YPtBqC3ldWkBaQFogzFtASgN6/ohlAMAD2719+w4PHz2Szr8HtpNTAm+BwAQASOxFp1QPkVaxdt2sAoAtABoDNp3IklVqOd2YlRSVNoEOOhmU9ejfswtqVBJLy4mcdZEjrK1nRhyo9e1rjp/xBsYM6Y9SxRz720XEeVRN2LNRLOkkqkDQ29uM2M/OW0K26E0rFjqxibsTAOA+rACYMns+lq1aa6lVb6yK2H/4KOo1b2vnuE5jmMWkAoC+FcOjhbw4ie0oVDkg90NQgvKAJIOkXKAvQSUOVsuk+zy1wiz+x5UruPLnNf82Ga1yw5dnCOtrU/Gifst2Lm+T3CietAAwUEP5Tl+oVIT15yLvT1pAWiBsWoBVirFjxQqbN+fDu5IBAA+M+/TpM7x4+dKDmXKKtEDgLRCYAEDfQcOxYNlKh0PQATt3eLfwYNRDplSUEfoWgMAGAKrWb4oTv55x2MIVEZuIM4DyhZSdEoHVAqwaMKJZgzqKlNhPQ0YKs3Zamb5+HrXFqTGuR+RIkcCMvgjUlae+vB766oMXL14ic+5Cbr0U7HujakPtapWEpcDuBgC0zUloevT4KezYu19pE2H1hAj6/n5KU5au6mxbVzdEJ5TtHWTaN0oKumUIHwzWAjw71y1XZLiCErR/6849nN6voDqDUdc8qPYNi/uMnDBF0Vo3g6cVAGyjIeeIp+0DYdHW8p6kBaQFwrcF2AoQO3asEJVMCA1PRAYA3HxKLPVj6f9///3n5kw5XFrAOxYITADArKSfkm2int9aTVrh8LETDgc39rwHpgWAC+v1iLWNjFJ52s/NZAzJIs9eZzNUqNUAZ34773CZOtzrl85Hvh/LO7UImLHwa0zxxn2McoHa9ZqNW+LI8ZMOw42tBaKKBjqf1P8mokSJoki68R9K3+TI9q3LF8nTAIBx0UXLV6P3wKFOe7EygxUaBD8PM+Us4DSGihIF8qgkZ+QNiBUzpvIPddQpUxdUOHDkGA4eOQZyFbC8nS0JdKDIjv9JooRIkSwZcuXIhry5vleOxOAYg2QDe3cD1RWCA8PHTcLU2fODdGsGk/p27Rike4blzX6/8AfYLmQGTystKFVJaVU7Ch1h2b7y3qQFpAWkBfQWoDRgvLhxESHCx9IwNi0gAwA2DcVhLP2nXNfbt2/dmCWHSgt41wKBCQD8evYcKtUJ0IzXTkYdeUq36WFGUGd0YAMbABg3ZQbGTZ3pZKQtKxeBwQY9Ovb8CWs2bnEaO3XMMBTKl8fU0Cyb7dp3gNN1MqQfP3Xa6edmsoibd+xCq07OPevlS5UAM+N6mFVGsHy3RaN6/kO79xuIZavXO8xlVcHeTav9eRbceYO8FQDgniLVATrLsyaO9j+SaD+2OTCLzvsIapBQb97iZZgxbyGe+PnZ2p7Br1pVKqJw/jwoULqSwj9BHorgAjO93foOwLsgkJdlsI3Pk1kUCe9YgER/mXIVNF3M0wqANl17YdxQ588x75xarhIaLfD02XPcf/DA6W9laLwXeWZpgcBYIHq0aIgVK2ZglghXc2UAwI3HLUv/3TCWHOozCwQmAMBD5S5eVsj8Tqe0RJGCSmb00NETilMuIqEz9q8GNgBw/cZNlKhYw6n/nKXuPBPL3f+89pfi0O05cMjJruyF37d5DaJGiWJqc5IN5ipSCvyyZAVXLPB0LnMXLyNch6z3DWpVw2efplR4FibOmA2W+OvBdovNKxaChHoa1m/ZhnbdnFnn6WgP6dcTiRIk8B/L50HCvsiRIyFt6tTCTKDdAAAZ6Cnx+O7de0Xur2iBfA7rnTpzDvVbtAOlCvVoULs6KNOogaXOLHk2goEiyp3F0sn0MDPK1gL27LEX3dv9/0tWrsHwcZNtO/5m74IraUer98db11l5Q9JOo/29tT7XIYHl0tlT/fk8vLl2eF7LrDJGs4knFQD8LCEhK6tTJKQFNAvwMyJa1CgYNaifNIq0QLi2wP/+9z9FFcDb3yvCqlFlAMDmk6UD8eSJnyz9t2kvOcx3FghsAGDGvAUYMtqROd7uaUXSeIENAHDvaXN+wbCxE+0ew2Fcx1bN0LyhebmtNtisfF+/GCUR1y+Zr5SJm4GBEVYteAKW79avVc1pKvvo2U/vLuZMGoPcOXM4TLMTAGAlU/YCJZy2o2Oe5rNUisyiWbDEqNBAx6RQ2cogkZ272LR8gRIICCz4O9Glz884euJUYJfynz974hjkyeVoW68tbnOhK9f+QsOW7cH78zaSfJIYK3+Z6UQi6e19wuN6vggAUEbwid9TsNpIQlqAFli3eRvad++DMiWKygCAfCWkBQBQFYDf39gSIOHaAjIAYOMNeffuHR49lqX/NkwlhwSBBcjaziy+EZS1I8GcHZSqUhsXLl22M9RhzOJZU8CyeT28EQDgepXrNgazzu6AziOdSDu4+td1FClX1eXQFfNmIHOmryyXK16xhqVEn3ER2o32E8GsNcPqICQxJJmhHnYCAH/fuKmUuruLL9J+jhXzZzpF2Ddt24nWXRwlE+2s7Uru0c58jqFzXK1BM2FVi901ROMYDOnarhVqVq4QmGUCPZdtDI3bdHL7d8PVxqyWWTZvuoOkY6APKhfwt4AvAgAjxk9GlfJlgpycUj7WkGkBfictUq4K/J4+kwGAkPmI5KmCyQKsHo2pqzwMpmOE+G1lAMDGI3r27LlPyzBtHEEOkRZwsICICX/fptVgVs8O6DR17t1fIUezA5bZ9+naUfmiYYRZQMITqSs7WXpt/1zfZVOyHmSVtwsRKR/nklTr555dhfcnWpvZbkoqHjx63NbWDWvXQPcOrV2OZfCjWfsuSom/XYgCMmwnYFuBHqwSYLWAHpRuJE+BXdBGaxfNFZJFco0de/ahXfe+YP+zXZDnIKnNd1a05r0HD1ClXlNQTtFXqF+zqtLKwPLC4MKbN2/QuffPTs/Vk/N8/NFHmDlxNNj7L+EbC/giANC8Q1dMHuVMyumbO5CrhmQL3L5zV5FfZYUQISsAQvLTkmcLagvwb3XcuHGChYMoqO81MPvJAICF9SjNxNL/90FAxhSYBynnhi8LkJ2dLO0aihcuiAnDB7pthJXrNmLQyLFKaakZypYsjt6d2yFO7NimY36sXBOsBNBAtnoqC+j7v+0ejr3PnXr3d5nRpTNNp9pdkECQRIJGfP1Veqz8xVGuz87a0+cuwNAx5u0UdG5HDvwJ2b/9xs5yuP/wIeYuXAo+l3v3H5jOoYZ757YtQEZ+I/YfPqp8OdRDJPHGzBEZ73fu2w9yG7hCxTIl0bppQyRPmsTlOOqUU2mCHAhmMoJcgCV6g/v2cEncaGUwkrGWr9nAo9YJq7WN1wvm/QFjhw5wyTPh7pqejDcjzHRnrSE/9QT5GSR8ZwFvBwBYhdipVz+MHtzfd4eWK4cKC1DNpkHL9g48JzIAECoenTxkEFogUqRIiBsntiS3dWFzGQBwYRw6/SyzYvZFQlogpFmAjtbL16+Q4YsvQAclMCAR3983b4EOHHu6UyRPihRJkyqEdiyFtgIDCItXrsa///yL/330kaLznizJJ1bTXF7nma7/fQN//nUd796+w6cpUyBFsiRImSK5x5FdBvS+L1RS6JzOmzoerCpwF+QHuf73TaUU/dpf1xExYkR8liolPk2eTJGb8xRUJ7j/4CEe+/kp0qOUA0yUIL5CIJg5YwaXy7Iy4fiH6g4qKZCFJEMPAAAgAElEQVTV3hVYCXDj1i08euynKJ1Q5pROOoM+JIqzcvxFazOQ8+DRI+XsDDYwaJEwYXx8mjy5smZg0W/oSMxfvDywy9ie/2XaNJgzeaxbFSe2F3djIKs7WA3gyd8lI4GjG9vKoW5YgJ8JGb/PbzrDXRUAyp+eOHUafH7BDZJSsirSbrVZcJ83JOxPjpsm9WoF6iiUMGUAkIo2RpAol4FmCWkBaYEAC/A7R4wY0aVJTCwgAwAuXo3nL17i+fPnkvhP/vpIC4QhC1BLe+mqtU53ZJTnC0O3HOZuZevOPWjRMejZ0On0zBg3EuRCCE4cOnoctZu6bikxnq9Igbxul5CzteKvGzeVwBad2mRJkyiBQQahYntRbomBOe7FIBr//eLlK6RIxn2SKMEnVhT5CmxhUva9dQt37t5H/HjxlEAj99WrdbizP+/nqxz5TKdQdpEqH3YxZ+ESZPk6k2XgT1uPrTE3bt4GuT7oOLJaJmrUqGClU45s39rd1mEckyFzFy1VlEMa162JRnVqCtfhe8JqsD8uXwGVkxjsS/9FOrCNzB2cv3gJl69eA8vdU6VMgdSpUiJN6s/cWcJ07J/XristS9dv3MBdVlr99x+S871OygBzMvyQI3uglTEYVCVx4+KVaxAjWjSsXzrf6TwnT5/Fhi3bcevOHbDK44u0aZTnw4oxSqiyHezEr2eUdZatXmd6PzIA4JXXQi4SxixAIkCqAkSKGDGM3Zl3bkcGAEzs+ObNWzx6/FiW/nvnPZOrSAuEGAts27UX7Kc1gmRv/Xp0DjHnlAcRW4DO1Q9FS7tsW/Gl7VgRM23McHyfPasvt7Fcm0EsBrPsIFOG9Fg0a7IteSQqQCxcvgrLVq3DZ5+mQKVypZXKE/7ebNq+079dhE5Stw6tkT6dZ9UcdPB27z+InXv3+xMcsjWhesVySJwoITZs3Y7RE6cpgQe20hTMlwcF8uRCvh9y2rll0zGsVtq9/wB27NmPfQePKPw+rJJp37IJcmbPhpOnz2DM5On47fxFxQnLlSM78ufJhUJ5c+OTxIls7e3tAEDHXv0wckBfy73JCj9+6gzQwaVaQM0qFRSn+eWrVzh45BgGDB/j8HvDFqL+Pbso61IdRq00OAMGEFyhW/tWDgEAPqMtO3ZjzYbNoLyoCPlz50LD2tWR00WV1c69B7B6wyZs3LpDuAb5Xpjp5rvnLnjG5avXKVVD7J0vXqiAosjC4BLvXR8UZqCPcouugjRHjp9UWrUuXfkTLMt3BSNZLavseg0YorD4izD85z4YO3m6V9Q/tqxcpLzfEtIC4dEClEzm73hwcviEVLvLAIDgybD81e/pU7x69TqkPjd5LmkBaQEPLcDMT9N26pdePWpXq4S+XTt6uKqcFlQWmDJrHsiIHpwgkR4dp6oVnNU4gvJcdtog6LSuWzzXMovONo2ufQdg++69yi2wbYQqDXowU06+Dz1nRLmSJdCjYxuX0pn6NZhJZj+70VE0OpWcwwxp/ZbtlLYkDZTqHDO4v23FE/3esxcswcARjmSYbKeZPWmsA18J769p+y5gpYUezerXQac2zS0fsbcDAFTYGD/MnOOFwZT2Pfr6K5O0atwA7Vo0djonOUYatuqA3y/8oVyjEzxhxCCHcXZUJ2gD2oJgprtRm474LGUKZPjyCyXzbxYE4HgRfwurMBq17qiU6zILzjMwM24GltN3advS8jloA6hS0nvgMP++eQaayIWhB7lhyBGjBzPr/Xt0UUhiXWHSjDkYNXGq6RB9AIDcLvVatHXgzDFOPL1/h9Oezdp39f/dNI6XFQC2XwU5MJxZgI5/7Nixgp2/JySaXQYABE+FkWIS/zEQICEtIC0Q+ixAfgQ6D4+ePFEOny7N54gXJzbevnuHVes3KWWlRjDrIjW2Q/azZplsjkIlHQiwgvPELIPu2q5lsGUXSDb3bd6ipnwAlENaMX+GZQaQkqDN2nXxzziSu2Lj0vnCMmhmaDv1ciSjy5j+SyyZM9WSm2P/oSMKwSdVNPRgVnj+1PHCRzn7l8WgOogRZk6uaBGzoAPHblu9ROE6MYJZ8EKlK4M21oMyoeOGDnDJceLNAABbIlhGTslPs3srU72uP2kqn/mv+82dZ5Jz1mjYQiHPNJMmvfznVVDq1AxaAIAVFBNnzFZUMtheoIEBCRLVMeAgwi/TJvhX0LDqoP/QkWjbvLFDxp2OcsPWHcC1RBgzpD9KFSti+etvVJb5Kv0XWLNwjtM8M2nUH4sWUp63FcrWqKdUjYjADDwz8XwvKHerBWBEYwvly4OpY4Y5XZIBAKsnIK9LC4gtwFaAeHHjIkKEj6WJdBaQAQDD68AvmPyywJ45CWkBaYHQZwGWZJaoJO5PdXU3W1ctUfpMJUKuBVhm3LJTd4cDfps5E+iUkaSPPbx02PYcOIQdu/fhliDQ4+27Y2892dmjRI7s7aVtrcfMKUvpRZg7ZZxluTSJP8tWr+cgdUt5TZHkp7ZHxTqNcPrsbw5b0hmjU2aGA0eOoW6zNsLL7I/m8zND/lIVhVKPdapVRp+uHVzaie9DmWp1cfWv607jrOabZXYTJUiADcvmm1ZVeJMEkFlpqqkUyCMmeq1av6nSJ66Bvwsr5s1waRNWcpSqUhsJ2dqxeolwbL4fyyv8ASK0b9EEP3yfXWnRmDJ6qDBQxHL+Jm07CeenS5MaG5ctUIIWbbv1VrgpSDpqBPfnOURIGD8+dq5f7jKzN2T0BKW8X49BfbqjSvkywjWpKnL2d+dy/qH9eoFKKK4wZtJ0TJguVpLh3xX+fRk0apyikuIKIwb0AatqjJABAFsfh3KQtIDQAtGjRUMsL/LWhAUzywCA4Sk+f/7CpXxVWHjo8h6kBcKyBZh1ylnYPZkzWf4fOt4IloMz66ihZ8e2Sh+vGZhpW7d5KyjX6Euwx37WxFGWZfa+OMOCZSsVOUcj7Mj9sbS+Qu2GuHL1mv90kvsd3LbeZTafjg4dHiMWTJ8oJJm7e+8+SlapLazcIJcCM8Ku4EpukyXsLGU3A/vn2Zsuwq51y10qdTAZ8F1BZ2eMa+XOmQNzJjm2E2h7eLMCoM/AYejYurmQdJGl9sy062FX0pStNNPn/oITe7YKbVO9YXMc+6AkYhxACVZyRYgy1fqxroIIDPpMnTUPP/fqClYtmIHtWmzbEoFtESWKFBReo0wu5XL1YJDu8I4Npvvx94i/T0aQQJEVMa5UXZasXIOePw8RnoUBgFkTx6BExRqoVqkcsn2TWclG3rl3X7Hj5u27/KvSTu3bpiimGCEDAL749JRrhhcLsAqAXAARI0YIL7dseZ8yAKAzEYn/KIHFKgAJaQFpgdBrAZYos1TZCiT5Yj8py08lQrYFmM3PW6Kc/yEXz5qilDDbwa9nz6Ft196mGU07a1iNIXHYrAmjwH7foASd92IVHOXh7Paqi5yrYoXyY+II1+SCLNuuWLuh021S/nNY/95OPzdmqfUDendpj7rVq7g0GVt28uievX4wnbMNS+cjpUByc/ma9ej2k7h3XstCWz0rOthmPe0dWzVD84Z1nZbwZgCAGXIjF4O2IeXlho2d6LT/oe3rwQy5K/C7TvYCJXD51CHhMGOwzThoxfyZlqoErpxWOtM9OrQBK2hcYeL02Rg9aZpwCNUIurZr5XSNlQVFylV1at/I/f13ipSnGcgtwsCICG2aNkSbZo1M5zLIxGCTCJ+mSA5WKrFXn4EjERhAYCWH6PeH42UAwOo3VV6XFnBtARICUtr4o48+kqYCIAMAH14D9vuTeOb163/kiyEtIC0QBiwwb/EyzJy30MnpI6ETnYVCefOgXs0qyh8EiZBvgV+WLMdPQ0YqB7Uq3RbdDYnd+gwabisw5Kk1gkMhgFlaZms1MBs+fvhAS14CUfaYa+gJ3lzZ4du8RfD02XOHIaIM6/7DR1GveVvTpcx68I0T2Odu1jutZ7PXzzNrHeAYZrFJSGcFswoLzuNnyZEdG53aP7wVAKBCAcvYB/RyVi1RnpVJoFNE4Ci6Tz6XYT/3BlsajHAVABCRB4rWd0VSadaLb1zHlWNNyTxWnRjB96R99z4K278eVuSBrghGzYJb2vquzsn3pGiBfCDPjKeQAQBPLSfnSQsEWICEgNGiRpUmkQGAgHeAfYIk/pOQFpAWCFsWYBkvS5DfvnuraItLhz90Pl8y1K9Yu0FxuvZsWOnxc6T0Fp0DX8JO+b239tdnub/JlBHL5zmX5ov2YmZZxLQ+YfhAFC8sLqvWr0Mys1NnzjktbeyxbtW5JzZv3ym83ahRouDsoV22TNGlz8+K7JoILCFnabeeh8Eq8EBZvbIli1vuTTLRKvWamI4T9Yd7iwOAQRoSJtL5FIEBMQbGRCChqZXDyTaOogXzIcOX6ZyWqNeiHUjaKEK1iuVMgxL68WTGJ4+CCNS6XzTTWs1j5579aNJOLM9KboSTe8VSetyTrSNsV9FUJFhJweCIGVwFAMyCDdpargIAHLNn4yqXxJFWL6IMAFhZSF6XFrC2QMSIERE/XlzLALn1SqF/hKwAABS2fzoJ//77b+h/ovIOpAWkBaQFwqAFKD/3x+U/lZJflv4GBufOX0D9Fu2Vli9foWn92ujcpoWvlvdfV3OySIC4asEsWzwElPzLmq+o8Gx6hnZXh6ecHMkW9aDT2bltC/+Msqsees6z26/OsTPnL8TgUWKlAF43qnhQOo/yb2ZYt2Qe0qdLa/l86Dxmzl3IdFzWb77GktmOEnDeCgCw9J02TZUyhXB/kayhfiDfie4d2oBtHSKQL4VBE1HPeWgIAPCezFoYtPtlAGXomAmK+osV0aurAMDnqT7FllWLTd8DqwCA1TmtXkQZALCykLwuLWDPAgwYU3KUEoHhGTIA8P9ldM9fvMSzZ8/C83sg711aQFpAWiDEWoBB2i+z51H4WfZtWg322wcW5BQgK72IHT6wa2vz6XiRUZ9cE77AmzdvlF7nJ35PsXrhbFNH0bg3VQOoHiAC2dnZH28FVlGwmoKgE8xefsoB6rF15x606NjNdKnK5UpjcN8eVlsp1zdu3YE2XXuZjiVLO7PxGtjf7irA445DJmp30B/EuJa3AgCsnmBFhhms5Pq0eXwuHVo1dZDZszJ6WAkAaPfJ/nq+p67gKgBAqUgzxQSuKQMAVm+UvC4tEDIsQMc/Xry4iBQxYsg4UDCdItwHAEj89+jxY7x//z6YHoHcVlpAWiCkWMDvORDbmYA5UMfzxZqBOlAonKxlkj/+6CNcPHHAa3dATfTGbTrh+KnTXlvTuBCdr9mTRtvKzLt7iOHjJmHm/EWYN2Ucvsuaxfb0+YuXg/3ZIqxbPA/pv7DOjJMxfee+A+jarqWpHjt5OPoPHWV6rtZNGtgm4GQ5Op1SM+T6LhvmTVUrBKwccPa8H9y2zra98pesAErnmWH3+hVIniyp/2Wr/WdOGIV8P+S03L9dtz4upRW5QI1GLXD0xCnLtTiAJHgM1FCX3gphLQDg6n5JGrh11x5s27UXh44eFw6VAQCrN0ZelxYIPRaIGjWKx22EoecuXZ803AcA/J4+BcmhJKQFpAXCrwUePAaOngUYBywlrpZ12zgvXgGnLwBnLwFNXZOcu712eJtAUi+SwFl9CffELm/fvlXI1NZvMe8l9mRd/ZyknyTG3CnjlPN7C5eu/KlouQ8f0BdlSojL+c32cqVHTieazrQVqJeeLs3nLqsbWHrtSoKxU+vmaNagjtVWynUz5QFtsv7doLRa4bLmv3R01um020XpanVw/uIl0+HsZWdPuwZvBAB+O38Rh44dR6M6rttdzMgcXd1bg9rVFQZ+VwjrAYC/b9zE+i3bcerMWaVyhdUobBNgS40IVp89sgLA7m+THCctEPwWYBVAnDixnQhcg/9kQXeCcB0A+PfNGzx+/ERm/4PufZM7SQsEqwUePwV+vwxcvUnuD+DtW+DeI+DtB+XPzF8CpfK5d8TX/wJn/wCuXAfevAXevQcePQFefRAUiR8HaFbVvTXDy+hXr15h1i+L0bJxfZe3rBGx5c+dCzPGizPXgbUZycrMvvwHdm3OZ5/1lNFDQTIxb4AO8clfz6B+rWpuL+eqn3j04P4oXbyI22uKJjCD7SqwQieUzqgdsFWD7Q5mYJvFb0f2KJcPHj2OOk3NGf6ZAd+ycpGdbZUxVln2kQN/UiTeNJBUOFPOAqbr8x3mu+wKcxYuQeaMXyHL1xktz+nJu0vyv0kjxbr13JAKASRSFKFqhbIY2Nu8tUOb4w0SwB179oFylWZwp5WDa2zesQuLV6zB1Wt/KbJ+bB3RQMJAEiOKQB6G7WuWmp5DBgAsX1M5QFogRFkgUqRIiBsn/MoChtsAAHtK2R/4zz+S+C9E/UbKw0gLBIEFGABYuN55o2++BEq6GQDQVnn2Api+HHj12nFdGQAwf6DLVq9D936DFGeI0nVkhRfhzG/nUaFWAxTMlxvTxgz32RtCVnyy4/sSItZ4X+4nWrt209ampc4tGtVDh5ZNvXIkPU+AaEF3CB2ZsS1QupLLc2nOIMu4eY9msMrmGue5shfHGgkIvVEBQE15KhXYhVW1hWgdV79PYa0CYM3GLRg/dSZYHUKCTjr/Rm4OVwEAq3dGBgDsvqlynLRAyLAAqwBixYoZbmUBw20AgBF6P7+nigKAhLSAtED4s8CC9cC1m473HZgAAFfaewLYZ2ghlQEA83eLJbede/dXBnyZNg3YG504UUKnCef/uITSVesgW5bMWDxrik9fVpKFNW7T0Unj3pubsuyd5e/BhQ49+mLtpq3C7b/NnAlL50zzytGsnNJWjRugXYvGtvZiCT5L8c2QInky7FqnSuJZVQu4ywHA4BODUGYwKid4IwDQqlMPTBgxyJZttEFsy+j200BcvHTF9rzp40agQJ4fnMaHlQAAq0EGjxrn38LRv2cX1KhUXmifcVNmYNzUmcJrMgBg+5WSA6UFQo0FKAvIKoCPP/441JzZWwcNlwEAmf331usj15EWCL0W2LwfOPGb4/kzfxE4DoDfLgOrdziuGS820Nz9Ku3Qa1g3Ts4v2/zSrYH6vAwCGNnkNbbzNKk/w+YVC93YwbOhzBI2aNke128YIkSeLSecVapYEUuCN+PE7v0GKmSCXdq2DNRJhoyegBnzFpiuce7wbq/0RrKMfcDwMab71KtRFb06mxP76SceO/krqjc0D5roddqtSvCjRo2KswfNJQKNB2brgSu1CJaG66X6AhsAuHn7DhYtW4VObTwLEk2ZPQ8jxk229Y5Q8YHKD0aE9gAAKzy79xuM7bv3+t8aiTIXzphkapexk6dj/LRZMgBg682Rg6QFwoYF2J5HWcDwhnAZAHjx8iWePpWyf+HtZZf3Ky2gt8DWA8Cxc94NAFz4E1hh4JKLGwtoYa/NOdw9IGb1md3Xg2W544cPQsG8AVlJsvVnyVMECeLHw+HtG4LETn5Pn6FBq/Y4fdYQJfLi7qlTpcTA3t0dCOREyz/x81MCEiSGmz9tgluM/6L1Zv+yGANHjjW9E2NPu6e3zH5rZrLNULlcKQzu29PW8pQcZEuBGcqVLIERAwKuZ81XFHyGZnCnd5z9/AwqmMEYMAlsAID3Gi1qFBTKl8d0z+cvXoBBEVH2npMYvBoyejwoxWiFrauWgO+iHqE5AMBgTc1GLXHvwQOHe6IkpyvCTPb/sw1ABFkBYPUWyevSAqHTAsz+x4sbFxEihK8qgHAXAKCO9MNHjxU9aQlpAWmB8GsBGQAI3mdvxereuU0LpVdXg5aFdcdx88YdWhHZeWMPVgM0a1hHaYPQg9lLlurv2ntAcUCH/NQTlcqWCvSWv549h0p1zEvv3WXJ1x+IpfqsoChRpCAePHyE7wsHkKwZD57zu2yY/0G6z+qmXGVnOZeBBAYUNDTv0FWRdTODUbrPbNztO3eRp0Q503W+yZQRy+c5EscFNgDQd/AItG/RBHFix3JplvI1G2DVArHDqk1kCTwlG11VMCyYPtGJnDI0BwDMZBuNlRpG47oiLZQBAKvfUHldWiD0WiBG9OiIGdPLGtAh3BzhLgDw/MVLPHsms/8h/L2Ux5MW8LkFZADA5yZ2uUHLTt2xZcdul2PI0E3SPELrW7f6Eu+Luxo9aRomTp/ti6Ud1owdK6biiLEkcePWHQ5Z5+YN66Jjq2ZeO0O+H8uDpeZm6Nu1I2pXc026Z5xLx79KvSZKmTXbNYgWHbuZZqF5vyf2iLkIjGuTnJEkjSJEjx5NqQzRk0juOXAIDVt1ML0/9tcXL2TO1K9N3HfwCOq3NG9TMAYeOO+ff//FVznM2URnTRyNvLm+Nz0b73XskJ8tnzWf4ZpFc2zpWQ8fNwlTZ88Xrsm9ShYr7HCN98x7F6F6pXL4uWdXy/O5cqityvG1xXfuPYAmbTuZ7mUMCC5cvgp9Bg4Tjuc7wioiM7g6LyskWClhBkkCaPk6yAHSAiHWAh999JFSBRAxYoQQe0ZvHyxcBQCY9X/0+Amo+ywhLRAaLfDPG1W+Lkqk4D89de4jRwJCa9XUtoPA0bOOdgwsCaCoBUCSADq/q1bZf/2M77NnxeRRQ0A5sE69+qNP1w6oU61ykP8CrFy3EV36WDtlvjjYj0ULYdzQAV5detjYiZg25xfTNelM01HV69u7OsDvF/5QHO4v0n6OOZMD2gusHPEda5fh0xTJLe+tWIXquHL1mnAcSd1I7mZE3hLlcOvOXeEcVpewysQK5EogZ4IIosADxwUmAPDy5SsMGDEGg/p0tzqaIk9Ys3IFJ+fdbOKy1etBHgkjGLChQ65HaA0AtO7SE5u2ifkd1iycg6/Sf2FqV/ImkD9BhJAcAPCET8Ty5ZIDpAXCmQWiRYuKWDFjguoA4QHhKgDw7NlzsG9OQlrAzAL3HwN/3wYe+qka8dSHjxcLSBQfiBRRPCt2TCBOTPE1asFTH/7hE+DNO4BtpAnjAimTAkmcyc6VRe4+BF5/0JDXr/rIDzj0qypT92nSgCu3HwDnrwCPeeZ3QJxYQKZ0QFKT9XkW6tY/fga8eQMkTQSkTQkkTuB8D7fuquc24u4D4NBpoG45x3unvN6la4Dfc4D6GiTA+za9+m8R/M/+FPjvPZD8EyDtpwCdZrvg/Zy7BDx9Djx7qQZH4sYG0qQEUnxivoooAJD5S6CUhQzg33eAS38Bz54DL14DieIByRKp+13525kDwG4A4M+/Aa5N8FkmjKe+I6lT2LWEOu7JM+CvW+o7R5VTvsd8J+LFAWJEFa8VI5qzzbnGH9eAl68BXo8SGXj/Xr1f/nfsGOq67oLOUYmKNdwi2GP5LYMAZavXQ64c2UHm8uDA4WMn0KRdZ9BJCypkypAeS2ZPRSSzDyAPD0JZvRKVaoLl6mZgEIBtB8bssHE8Ha4ufQfg/bt3WL1wNtJ+ntphSNX6TUF1BRF6dGiDBrVdk2TcuHkL+UtVFM4nod/6JfOEQYTla9YrrPgiWJV0a3NqNWkFPncRWKbfsnF9p0uBCQDsP3wUt+/cc2hnMHs+DEgxc8VnZBc9fx6CJSvXOAw/vnuLU7tBaA0AMAjFoJMIVi00rqokGKRisMoMvq4AcBXYyPVdNsyz2Upj9z2R46QFwpsFwlsVQLgJALx9y+y/7P0Pb7/Qdu+XjtLOI8DJ39UZ32UCiuQC7twHZq4MWCVxfOCLVI6rpk8DJDA4rNSE33sc+PUCkC0jUOwDn9m2Q8DRD9+D06YCCuVwdrxu3gWu3QKOnwOev3S+g1ql1QAAr205ADx+Ajx9ATDYoEeerEDebAE/ef0vsO2AGmB4/gp4YVjbOJ4z/7yhBkTIlm9cn9dJbkeSOzqbPAudRQYqGFjQo0Qe4NsMAT+hfTiezip5uoxrF/0ByJ7R9dOjA775gOqk0v4Fc6gBBP7/loPqGRLHA0rkBZIldl7L3QAA7bZpL3DznroWHfPcWQC+E3/dBnYcBlhBwH/r4SoA8OYtcOSMWomQIC5QuSgQNQqgryRg8KlITiBVMuu3mRKElCIkvvgMqFRUDVTMWKE+G4JtblkMSbBUyQOCJa9eq3b9/bIa1GDAiQEA4uI1YMNu9Xll/Qoontv6TMYRJJ8jCZ27YD90/HjxcOv2HZw9tMvd6V4bT0WC+i3bg73hvkbK5MmwYv4MhfnfF5i9YAkGjjBn6df2ZK9+i4Z1kTxpElBujwzrd+8/UAgS5yxciktX/lSGDujVFdUqOvfL37v/AKWq1lYq8Iz4+qv0WPmL6z726XMXgJKCIowfNlDhGzADnWRWb4iwbsk8pE+X1nQu7zN7gRLC67m//86h0kE/6MWLl8icu5DpulPHDDMl+KMyRuniRcAAhRWooMEqjrWL5zmR+JnNJSkg2zI0mEki1m7aGoeOGjRNP0yyS97oqsrErtwk24TYLmQGYwuAq88XvVSkcT1yQ7Xq3EMhVhSBbTmn9hkYXnUDV6zdgK59zat0Astd4qo9geopR3aI3/ELly47cYtYvVfyurRAeLVA1KhREDtWrHBRBRBuAgAy+x9ef52t75sO0qyVqlNM0AFrUyugtJ2BAWbeNeTNCuTROdbGHS5fB9bsAOhwp0wC1C4TMILZ9FGz1Uw9wXajxpVVJ9qI+4+AaYKEQ40PPFcMLtDpZSaWmLdWddb1KPw9kCMzwIw9HcN82dRqBmLtTuCsIwE7zO6N97Rkk/MZGQBgkISZ7wI5gOhRgX///75nrVKDAnpUKAKkTw2wSuDU70ChnAFnX7RBDTboQceTDrUIvM9lWwE6q3RoG5QPcFI5nudZrPs+xKw+s/t6uBMAYFBh9c6AwAZt3rgKEFlXFWLcU9vLLABA+yzbotopamRVKpDvnoZ5awIqAvgzOvN06kVgsGPOGuDew4CrbesEZPxPnQc26vjQvvocKOfY8us/ceF69RkRXRoAEQ2VLwyAzFkFfJkaqFhEfB6zn5KUjeRsgRmPW3sAACAASURBVAVLzOmABRfoGNZv0R7nzl/w2RHYH79i/kwHeTlfbOYqO+/Ofo3q1ES39q1MpzCLzmy6CCTRI5meGZj9ZxWAEXWrV0HvLu1dHpMVDhVrN8TFS1ecxlUuVxqD+5qrFFASjuSDRiT5JDHWLZ5r2nt/9vfzIEGfGVxVPdjt/+faq9ZvQufe/ZUgBoMZdkBuiTZdVV4NolPr5mjWoI7TVFftE3b796kAQSUIEewqejDAwUCCGfZtWg0+Dw2aTczG58mVQ2mnoUOvYf+hIwrZZpXyZVCtgTnPBrPszLYTJ0+fVapntP935aBz/N5Nq5FUd047z0o/xkoFo1/3TqhZJaBKhsohA4aPRZECeVGsUH53t5PjpQXCpQVY/h83bhxQjSisI1wEAN68eatk/9+zflVCWsBgAaOjlSENUF6XvGEp9C/rHCdVKa6Wqhtx7SawYH3AT+kg0VHSg440HWoNLMGvX178WMbOd64CKFMAuPNArVDQg47kFANHEcvhm1UD1u0CyhdWe/Y10Gnk+uQV0KNlDXFLw8Cpzmfk/T14AuT+1vEaHUg6knrQEa5eUq1CqFTM8RpbBiYYpKjpFLeo4cx3wPucsTwgiEI7sGLDiNmrgFsfsvW8Vq+cYyWA3QAAKzLmrHZcnc4znWgjeC5WChjvu1lV5/udows65fgaKJzTcczBU8CuowE/47NsUgWIKZCrZcDp3OWAsUkSAA10FdOsFuGz1qPQ98D3mR1/duQ0sP1DBQP3YSBMBJ7rxh3H4JZ4ZMBP/7j8JyrWaYRXrwJfPk+ivOljR4A9e8EFsvJTIYDcBL6AqC/bF/swmNGkbWecOmPQxHRjMxLCkRjOCgeOHEPHnj8p6gB6uMqmm5G6tW7SAG2bmysZ6NfnPXbu/TN27z/odEQzDgI6UPlKVgCz+Xpk+Tojxg4d4NKZ+3nYaMxdtNTUHJkzZlCCOyJQ6nD04P5WplSuHz912t9hpTqEnVYAfYbcrPqCWfDqDZubnsFV24U26c7deyhVtQ5oRzOI1AeMYxlIYUDFDF3btULjujX9L/N5laxSCzduGaLhugXI3VA4f158mjwZzvx2Hsz6sZKEMFMQ4DV+3pT7sTge+/kpUtJTxgxTiCf5WVChVkP/ShjRWbu0bYkm9Uw+UG08bd4XlVCM0ob6qflz51I4Dp488cPqjZvRq1M7MMglIS0gLWDfAlGiRFaCu2GdCyDMBwD+++8/MPv/4qWgltr++yBHhlELiLK2xvJzZuuHznA0APuzmxh4yJjxn7wooNSa2dwOdZ0Nt3m/WlKvh1bWbxw9Yxlw1/G7MlInVx1pEaYvd8wCcwwDDJWKqJlyI1ZvB34zJMZ+zAtkSe88dsQs52BBxrRAWZPq25Gz1SoIPVg2z0oAfeZcu04nm862HtV/dO6BNzrZHeqpGXQjWFq/XdcKaqzGsEMCyGc/fZna1qCH2Z7cj/vqIaoAmLsauKG716ZVndtIyGuwxsBllf874AdHri7lbJMNFfVsn+B7rMe4BWo7gAbR+6nP/nOc2X2yBYBBscY2SeKf+D1F6Wp1vFo2T5b5uZPHInEiE7IL8a+IV3/Kvy+DRo3zqKXB1UGs9Mq9ehMfFqNjvmbjFreWTpcmNYb81At0JO2Czn+nXv3AXnc9Jo0cgqIFHQk4zv9xCbWbtHZwIhPGj49xwwbYJifU7yFqeSiQ5wchp0TTdl2cgjvMlDNjbga/p88wasIULFim6xszGczMMYkLU6UMIPkgkSLtYtdRNEoUZs70leLImmWajfKPW1YuwuefOfa0sZR90Mix4L24ArPudDBF2WVWe/QaMFSRg3QFZuE7t20Bkjgawbm9Bw4zbUPQj2/RqB6okqGpQJBvgpUtdtCmaUO0adbIfyjbHtj+4ArkxBjcp4cSEGD7C+/VjOPC1TntnE8/ZvP2nWjV2Zrvge1Sw/r3QcG8hj8C7m4ox0sLhEMLkAuAVQCRjOWPYcwWYT4AIHv/w9gb6+Xb2XUEOGho+atQGEhvyO4On62WtuvRqmZACTt/zsw0M7EktiPSpQIqGzLd/Pnuo8CBU45rmfW8izLKpfMDX5sQGS/drBLU6UEeAPb3iyA6i8Z/YBw/YrZKKqeHWeCCY8idwPYAPUoXAL5OJz6LMYvNUex9/+7rgPFGp5gkf3XKitdjmwDbIvSgw6q1QNipADCWznMt9vw3MnF8z1wE1hmU7YwBAFZecMx5tW0a0aMB7QLk7v2PKwpOGatTOJitIBv2ON6nKFBAHgC2guhRs5Qjt8CYeQDVHTS46vPnPfBdtMKbN29Qp1kb095aq/murrOMeMb4kciY3qRXJDCLuzGXpGp0VrxRZeZOZtuNI9oayszv7AWLTWX7tEWYBS9VvAhYgu8pmL1evWEz1m/e5k/O269HZxTOl0ex49Zde8Cyai0DT4eZspDFChdAlMiCiJ/Ng9x/+BAkbCMvAKtSCAYBOrZuhpTJkuHoyVOYPHOuv0NH3oNyJUugYpkfFf4DEVhh0KXPAOzad8DmKQKG0ZY9OrYF//3LkuVI/0U6ZP1G96FnsWKaLI6lQ7FixkDZksVRME9uZM/6jcK7QN6MtRu3gM49s1qVypVGg1rVQI4JDWx1WLp6He7eM3xoW+xPcrz6NauiVtVKWL1hk8JJoNnVrjHYw16h9I9gNp+ONPkeWGLvDliVkC/X9xjWv7fimLNqoP/QUaaVLbQ3K0hErUQktew9cCgYuNSDwRIGG8r+WAwHjx7HqAlTwaCKOzCe0525HMuWir6DhoOcBSLQjt3at0a8uL7hDXH3vHK8tEBotEB4qAII8wEAlmnJ7H9o/PULmjPPWhHgsGs7irLO4xeoLPN60PEUscyfvqiWbrNE3Fimz/m7jwEHTjquxYw7M+9GiCoAmHFn5l2EVTtU8jY98mV3LtHXru8/Cew55jhe5GRyhKgCoE4ZIEUS8VmMWW6OKlMQyGRy9vV7gNOGluqc36g8BxrmrwWu6yo7M6YByppwbbEfnhURepCMkaSMhJ0KAON+nPdVGqCcyZ7uyADyPlgNwiBzfUH1tCgAQKLApgafS/TMSc5H510PZuzZzqKHMSAjet8+TwGUKuCsIED+CLNnqe3BDDkJvEg85iuwV2/88EHBnu2iZjrJ1VgO7CnKlCgKZv+DGzdv38Hxk78qGdzLV6+BbXQsLc7wRVpky/INyE/gTbAH+68bN3Hz1m38ffOWorKQPFlSpEiWRCEezPJ1Jp9UerDC4I9LV5Ry8Ru3buH23ftIEC+esm+ypEmQJnUql9wE3rQB16LM5cA+3TzuP6XDev7iHzh26jQePnyk3Bez4ilTJFPsR4c/W5bMDv3v3r6HkLYeqxF+Pfeb8pz/ffMW2b/NjLy5vrckWWTgZO2mLTh09AS+TJcGLK9n0CAkgNUZ23fvxW/nL+Lq9etInDChUklSsWxJsEJGQlpAWiDwFmAVQGCCzYE/gW9XCNMBANn779uXJyysPmkR8NgxyI8aJYHPDLLUExeqjPV6NKwAfGJSfcwsL9fVss36eaIAgJnTLaoACLYAgKACwFUAwMitQBu4OrsoAJDrG5VcUIORh4Dye3RQRWD5vr7MnmOo4KBVFNipABDxHuhVHYz7uhMA0ObyjMkFKgWiAICoL3/RRoASgnqIAgAiokVjtcvmfcCJD0oY+vXYYvH9N0C2DIA73DjM5JHB3ddgyV7Xdi3RsHYNX2/lcn0ybtdr3tapx93OoehcLJo5GREiRLAzXI4JgxZgAImtEBLSAtIC0gLSAsFrAVYB+EqBJ3jvTN09TAcAZPY/JLxiIfsMoqwoCQDpkOshagHoaa/F0H8ZEgTevq8SAOqz2BzAlgM6Y0bICoCACgCSDU41kBx6KkVHO1tVADx5Ckxc5PxMSHjIqgoRPAkAGNe5/xi4cl0lE2TLgx6U42traBdg+T/bAPTInx34wUDMKGrJIDkhWxQ0MGjFoJgZokVRAzJm6gz6eQuWrkDfwSOC9AOARHQkpAtOkPysQu2GoPSdXTB7R1I4b2fW7e4vxwW/BdjPT0nF7h1c958H/0nlCaQFpAWkBcK+BcI6F0CYDQC8e/dO6ZHivyWkBcwsQP11OoJ6GDXrec2YCaa+fCMDCaBoDzpxLMknaVqGz9V+a1EFgAwAAFYtAOQ2IMeBHtSpryqW6bZ86a0CACIlAy5qpjrAa54GAJ69AH6/Ajx4rL4jbDMQVQCIAgAiu5Ddnyz/ekxYBOhbWiN+DHQJ4L7yHyriPTAak0SUFYqKyRw5lmzrZJb3Rk+85YM0DPg+e1ZMGzM8WBUCzl+8hIp1GuLffw0SG4KbodO/ZtFcpdRdIvxaYP2WbYgUMZITEWL4tYi8c2kBaQFpgeC1QOTIkZQqgLCoCBBmAwBk/n/+4kXwvjly9xBvgTfvgJnLHTXrs2YAiucJODqJ7Jg91cNMBlAbc+EqcOiUyppPIkB9llW2AIhfC6sWgD+uAcsMJOUJ46rSeJ7AqgWAz3DFVueVRQEi/+f+J7Bim+MckQqANoIVISSEZHUIZRr17QysFKFkpB5m0nxG9n6jUgQDUKPmOK7lKpBx+DSw44McoJltkyYWcxeQfKt6g+Zg/3+NyuVRvtSPyPBlOlz+8yqOHD+Jw8dPgiRbvkTaz1Nj1oRRDvrgvtxPtLZRb91s/2Vzp4eY3uKgtpHcL8ACPw0ZiXbNGynyUxLSAtIC0gLSAiHDAvHixfWYlyVk3IH4FGEyAEDm/wcPHypfQCWkBawsQI10kr1pUm8xogItawIRPlZn0hGiQ6TByEyvX59rrNsV0HtuLLHmWJHygKwAsK4AuHUPmL3K+Wka1Risnrd23aoCgIR5bBExgqSEJCcUwW4FANUUth4EqBpAiMgRRZl9UQUA51OhglwAes6DtnUCiPuMWX1jkEt0L7T3loPALYM0o35smQJAJp2qw19/30ClOo2RKGF8TB830lSOjNrbrTv3AMnmfIWQoBBQrUEzRavdDBNGDELxQgV8ZQK5biiyQOsuPf216EPRseVRpQWkBaQFwrQFokaNEiYDs2EyAPD8+Qs8e26gbA/Tr6e8ucBagJUAJEDTHDKthPrmPWDOB6czfWq191ufzdfve+u+6jCSAJD4LBlQo5TzyUQBAEkCKA4A6EkAWSY/7hdne5LUj0EZd2FVASDiHOAegeUAePUamLsmoOokckSgUwPn01+6Biw1VDyYVQBos6noQGUH4svUQMUiatk/JQBf/6u+k+QHYPbeCL/nAGOmcQwE76xO2Hsc+Fvgq2f+Eij1QbqdUmgVazcCs+9TxwyzfByUdxswYjSWrV5vOdbTAWRAHzOkPwrl05X0eLqYB/NEuvPaMh1bNVO0yyWkBf7591/0GTgMQ/v1ksaQFpAWkBaQFghBFiAXQPx48RBBywqGoLMF5ihhLgDArP+Dh4/w9u3bwNhFzg1nFth+WJX5K5pL7b1++gyIE1t1iOjwU36NjporGHusRX3YnG+sKODPZADAOgBAO5GUj+R8evC5kBiPcnpWOPtHQMbaKgDAtUbOVh1nPbJnBIr+IN7JTgXA6h3AbzqpRkpJUlLSiIvXgOVuBAAO/qqqAVDa7+YdNcAQIzrwv/8B8WIDbJeIGsXcQiQAvHgV4HsrAiULT/zmeEUf5KIM3vyly5X+e3ewZOUa9PzZt8znJFYLDoWAW3fuIm8JZ41H6tlLZ8+dtyRsjz1w5Bhu3LyFqhUEHwRh+9bl3UkLSAtIC4R4C0SLFhWxY8UK8ed054BhLgDw/MVLPHtm0GtzxyJybLizgCajVrsMkNJDHi6WSc9e7Wi67zKphHFGMNhwxFAVLFsArFsAaEdmt5nlNoLEeZWLupao27QPSJVUVVwgrFoAOGbtLoBBAz0oEUmpSBFOXwTW73a8YuQAMBJKJkkANKjovBqd8eUGDgKzFgDNOS+VH8j8hee/wgvWAzUFVSvaisfOAVsPBKxv5BrwdGfqwDfv2B2vXr3ydAnLedUqlsOAXkGvEJCj0I8KIa2GnN9lw/yp4y3PKweEHwuMnzYLxQvlV6pnJKQFpAWkBaQFQpYFSALIKoCIEcOOTG+YCgCQ8Z/Z/+Bgng5Zr6o8jV0LnPwdoGNIxI4B5PsOiBU9YHacWOrPrSDqF/80KVCrtPNMYSbVxKmcsVyVg9OjbEEgY1rxiVbtUFUH9GDbAsvWRRA51GbVCCNmA+xd16NOGSCFSdBk3hrnsnFXZ7ciAeS+zMZTCpC8DUYkjg+ULghQoUGPv2+rzn6UyI4tGXYqAO4+UMvn9WClQRdByT7HUKWAvft66AMAbDUZNsPxeqRIQLs6AFn59aAE4BoDV55ob71aATP8+bKpFSsaGDQwa1sx2pAtFtVKAInii98X/pTEiCRIJMyqXMxnm18hSWDd5m1x9959T6bbmhPUCgFUAciQI6//2Sj3t3rhbMSIrvuQsXVyOSgkWGDZ6nWgXJ8RGdN/iYL5cnt8xJadumPiiMEezw/qiaxWWLluo3Db+rWqIWYMG380g/rQcj+vWWDcFMMfsQ8rlyxWGJ9/lspr+8iFpAVCkgX4dztmzLDz2RamAgAvX72Cn17nKiS9OfIsIdICxnJs0SHpdLGEOm4sIF4sgNJzRqeXfd2j5jrPLl9ILe/XcPQMcOcBcNag7644gbXUMnaSryVNpM4YO9/Z2WX5OcvQRTCywXOMqx55ZnOZ1dVDlOF++w4YKvib70oNYfLiAGJFbX1XzPMsd2fZux7Umy/5ocdc+7koM66fE5vPKAVABVCy7DOAwkBO/fIAdew10Lmmk63HF6mASsUcfyYKqrDvnf3vetCWSRKqVQN60CnvoGv1Ftkl61dAcZ3/wHskoZ+efFJbk/fB9+PuIyB+bODAyYC+f/FboRJa0gbKOxwH+Dw5wOdsBIM2+B/AwI4Z9p1QOQGIJpWBhIaAi/lM6ysM4DZq3RHnzl+wHuzhiDSpP8PcyWOROFFCD1ewP+3CpcsoVaW2MoFSQqsWzJJyf/bNF+JGVq7bGKfOGD4wAVQpXwaD+nT3+LwMfvG9DC04dPQ4ajdtLTzuno2rkCzJJ6HlVuQ53bQA+bWy5CkinMUgVrFC+d1cUQ6XFggdFogQIQLix4sLcgKEBYSpAMCjx4/xjzFFGRaekrwHn1lARMhnZzM6U8x+kk1dw5odwDlD9p3XvvgMiB5V7cv+MT8QMyowboHzLnTOkicGPv8U+Opz4PptVZ3ACLPKgifPgGnLAkgItXnM/jasCBgrl0hWOH05wN5vPdhTT2m9WLpApygbzTnUqy9XyPmMIulEjmKLBVstjGBGn5l9Y789qy8aVwYiR3KcceYPgJUUGuGiq2dGm1YpAUSNHDCKARvaylhJQGedTi2z5hpekrRvtWMwg8+zQYUAG5FAkk45neFZBslIrsNKED43gn30PLsRyRIDyRIBrCbJnkkt5Z+wACA5n8PziaTancEMVnecvqC2T7gLql18mwHIky1gphYUcRWo0SoAzFpc3D2HcTwJ0agQsHOvrtcgsIsa5geVQsDWnXvQomM3RIoUEUtmT0WmDOm9fCdyOXcswN97VzwYVmv5KgBgtW9Iuy4DACHtiQTdeWQAIOhsLXcKeRaIGTMmYkTXfUEMeUe0faIwEwDgl8bHj59I6T/bj14OpAXoQC7epDrbnqDQ9wGkafxyST4BZp2N+PIzoHgeNRBAiJxAll2TzT5CBOD8FYDtCcy8i8By9yzpgQyfAy9eAb//CRw/B/AMIjC4wCxzhtQAxTF//7C+0fnX5vJLcraMKnEcieV+dZGQZf89HVL+c/8RcP5P9f7emPBw8uzMnrON4eWrD+PPAc9N2r8ZBODZ2buvZ6hnsc+eE849+to9cCzl+ujkauD9koCP5xO1EXAcHeusGVXbJoijzqQTvmyzczsG2fQjRwByZ1WDG7cfALMMLQPa3qzaoJIEq0dE3AIclzQh8GM+gDYi2L6waAPA1gENdNzptOvvS1TNYPd95nv044cq9d3H1IoCgtUXbInhfsSrfwBWsBw5o+7NVgM7xIt2z6EfRzLXwaPHY9b8RZ5MtzUncqRIGD98EArmNWF0tLWK60H1W7bD/kNHMX74QCn35wV7erIEP7s0Ho9oUVVlDE8hAwCq5WQAwNM3KPTPkwGA0P8M5R14bgFWAcSLGwcff2zo2fR8yWCbGSYCAPyy+MTPD69f/xNshpQbh24LMHO//4RaNs5MujvQSrK1OXQuKQlI55Ys6WwB0GeUtXHM9DJ7S4efzpZW9s+SdbuvMoMGHEsFAzvQesHJEO9t8Pxk6GfG3A4SxVP165/YPDuDGPqqBG0POue37wFPXwDv36tBggTxApx3/Vk41qgiYHZWBh5Y6aEHnQnK4VGSkFwRvGe9I85nR94G/ozPhs89iq56gf+dOIG64uXrKl+A3zO1dYDvCQMuRjBocfSsGuj5Op3agiIC1SvovHPcIz87TyBgjMbN8Ow58Oipqn5x76Hq9LN9gJUZkSKqLQefpXCspnBvJ/dGUyGA8mjv+GB9AJbydWnbAo3q1PT66lr2v3ObFmhaX20DkAgeC1CelZ+3aT8F2LbkKWQAQLWcDAB4+gaF/nkyABD6n6G8A88tQDLA2LFjgRLDoR1hIgDw5s1bPHz0SGb/Q/vbGEznZ7b98FmAmvPsASeYHaZjxgw8nZ/nL1Snig6bMWvuimQvmG5JbhtMFmAVw2M/gNJ+QYmrN4DDZwCy8uf4Wt2ZgRgGO1iJwfeY7zP/YaDASCzJwALlA0MiDh87gSbtOuMlI2o+AuXX+vfsgo+91Nv3+p9/UKBkReTLnRNDfurpo1PLZe1aYMU2gBKdaVMBVQwcH3bX4DgZAFCtJQMA7rw1YWusDACErecp78Z9C0SOHAnx4gqyNe4vFawzwkQA4OnTZ3jxUkALHqymlZuHdAuw/H/hBpVsjczxjSrbO7GxfJ/l/RWL2psrR0kLeNsCGkkhiSQ717e3OqsPlmwKGMuWg0aV7M0NjlF/XP4TDVt3EDKwe+s8eXLlwIRhgxDdC/19lDOcNucXtG3e2FvHM10nsH3tPj+gYAN+9nraPuLJ/Wq8FbICwDtPWwYAvGPH0LiKDACExqcmz+xtC8SLFxdsIwzNCPUBAEr/UWOZ/5aQFnDHAnoZOFfa7qI1xy8IKLsvkEOtHpCQFghqC5D3YcsHrjy2K7Ssbv8EesUIcjJQ2SAkI6gUAmZNHI2knyQOdlOwCokynSk/Ad79B1z9G8iRWeWHIM/GmYtqRUfc2EDebCpvCFtUyGFRKCfweQr1Fugwcx1WMLHN5MQ5VdWEz5yEn58kVFtxdh4FokcBqHL063kgSwaViFID51MBgi0hbCViRv3TZGrVSczo6ppUNyEPCHlBWJXCFhhWpLBq6sTvaqsOeTLqlgMePQZ2HVVbZBpUBEgcyjHk+njwWJ3zw7fqGXmv5C3h/X6THvgkgdpCc+4PIFECoPgPjtKVVKlgqw55N1gJQ2lUymWmSwVU/lABoNmX5Jxv3wJ/3gByZnYtgSkrANS3QQYAgv3jIdgOIAMAwWZ6uXEIskCUKJERJ3ZssCUgtCLUBwCev3iJZ8/cbNoOrU9LnturFtD6QrmoXqvdziZ6KTd+eU3yoa/bzlw5RlrAWxYg+z95JDT0bGp/5cUb1XYAwihXaX+VoB356vVrtOnSC7v2+U4hgDI/M8aP9Iix/96DB0iUIPAfBsyQT12uqkLw2RAb96pkdrXKqD/XytqpHpExjUraqUlkRvwYaF1b5WpYulltXSr2gzpm6Rbg0jVVdpLkmsTslarD3aGe+v9UvWBlVLUf1UACSSinLVH5UTTOkzHzVL6J+uUAkmGStHTTPqBpVZV/g3wbVLHQnG7KVs5Ypq5PBRUK9rAvn5wW5MyYuUINZPAaMWMF8OIl0KgiwKKMiQvV/ZnFz/KlWs7PAMLBU0CCuEDTKuq8tTvVQIS+NYsSrQyEaGdR7LtUJeQk/wWxfrcaKKB9NT4W49stAwCqRWQAIGg/90LSbjIAEJKehjxLcFmA/EHx48VDBEbEQylCdQDg/fv3ePT4Cd7Y0QILpQ9IHtt3FiCxGqsANLSs4cgyb7YzWfHJ9k/I/n/fPR+5srUFjKX8NUqpxJNWePBElV0kQnL/v9l9DBwxBrMXfLgBq5v18Pr4YQNRosgH79DGGt37DcSufQdxePsGG6NdD9l7Ath3XFVnoEoDobUeMYvPoMC6XQDlMOnE1vkgrUknl84uUaesmt0fNkP9/xolAVY67TgMHD4dIMnJ7D+DC2/fA5U+tDJpwQU65iXyqGoU8z5Iknaoq0rp8f/5c2b4qUoxdr6arW+r4zscPVfNwDerCpA0mU48wTU18kwSTa7brQYlKK1JQkxiwx61okFTWpm2FLj/GNDLTzKAxUAW0aWRWlXAwAFBOU/KchJaEEQLAOw5plZFlMynErASx84BWw+o6iRaUMD4lGQAQLWIDAC4/v0Ny1dlACAsP115b+5YIGaMGIgRI7o7U0LU2FAdAJDSfyHqXQqVh9l1BDj4q3p0VgEw+6PJnoluiBmijfuA9/+pZadf60pkQ6UB5KFDvQU0x4U3wvLv2mXFCgjajbIUmg4XGf/puOXNGjpNQIWA3gOHgYFgX6Fw/rzo27UDkrhoCaACTZO2nXHqzDmvyf0xO80yeAYYNUJJZsOp3sHvGwwKaAEABnwY+CFIWDpytvrfzN4nTwyM+PD/WnBICwCw9L1W6QDLMSMfORJw6y6w44gqjao5zCyPpxwl0amB6uhrFVS5sgCfxAdWbgeo1EGnWsPNe8C7t0DGdAArJbUAAAMWDFwQJKkcNlP97wpF1HeYYEUC31EGMZj11wIAbLdi2xXBd5mtLAQDE0fOBshYaufkNY0DQLufKUtUWxb4DmAFBUECTwYQ2AKhBQUC7kT9LxkAeR2jxAAAIABJREFUUO0gAwDGNyP8/L8MAISfZy3v1LUFKAnIikFWA4RGhOoAAL94vTITPg+NT0OeOVgscPeB2lPLnlXK92VKCyRJpMq88Usrs6Xsa2W2izJ07EFlnyrLbCWkBUKCBegsMTh15Yb6nlLNImUS1ZmJGEF1duhQsi+amViWUGdKpzp8dnHn7j0cOHIMFy5dxt179+Hn9xQxY8ZEvDixkSB+POTKkR3Zsnyo37a7aCDH7Tt4BK269MALesc+BGX88ufOhezfBpB90Alau2kL1m/ZAZL+eVPuT8uc6zPlxtuzEwBg+b6WqS9TQH3mK7epn3f6tf95A1y4ojrfyZMAG/cAF646lsxPWBiQzWewlOX9LPOvX0ENGpCLgqX67UwUD1m+LwoAaK0CvD99BYDxfu0EAHYeUasGCH07jDEAMGqOKnGprwCw8/rIAIBqJRkAsPO2hM0xMgAQNp+rvCvPLEBJwGhRo3o2OZhnhdoAAKX/Hj1+7NPsTzA/G7l9MFmAmaDXr9We0QgRVCeJ/0QPnb/jwWRFuW1wWoBl1/zn9T/AR//78A5HVv/tTuDq7O/nsXjFGhw5fhLXrn8gDHBxYyTFKVowHxrUqoY0qT8LEhNcvHQF9Vu2w737D4JkvyxfZ1QCILfu3PXfr3K50hjct4fX9tcy1OyPr1pCvKzdAAA/x1bvUAM/Ob8BWPXEACYJ8oinz4G5a1RywSrF1Z8ZHWb+jAGkNbuAVElVojwS87Ecn9n5364Aq7ercxtWULP2RpgFANjBN2yWOjpPVpUHQAQ7AYADp4AjZ9TZXRuphIWi+9E4XNxVBZABANWeMgDgtV/1ULeQDACEukcmD+xDC1ASMG6cOKGSDDDUBgCeP38BfhBJSAtIC0gLSAt41wL8gj955lwcPHrc44UL5cuDts0aIcOX6Txew+5EKgTUa95WqU4IanyXNQvmT5uAj71YBqiV6fNeSucPaDVivz6dbbstAKwA4FrM2JuVtWt7kfG/VH7Vesu3ABevObLms+S/aC4xS76ee4A9/NV/VHkCCPJUUKGCzrioAoBjtHYCqipVKxHQ9sDgxK17wJep7bUAsOVAk7dsVR2IHUs9A+VeWeGltQBsOwQc/RAoKFNQrfoi9PYVvUdV6jXBydNnnS5Vq1gOA3p1DepXL9j2O3zsBGo1aSXcf9+m1S5bZoLt0HJjr1iA1VaZc39gJjWsOGnkECUA7Cn8nj7Dtb+uI3GihPgkcSJPlzGd17JTd2zZsdvpOv9WTR0zzOv7hdYFX758ha9/EPPfBPYZh1abmJ2b5f+sgPyYEfZQhlAZAGDPJ6X/3lK7R0JaQFpAWkBawCsW+OvvG+j200AcO/mBGMMLq9asUhH9unfywkqul6BCQNtuvbFzz36f76VtkPbz1Fg2dxpiRPcuERAd6qnLVBZ8gq0ccWOqPf7M0seOoZLfkQSPmftGldRxbPVg9QBRtpCqDkBOAM4jWAHC1hBm8Cml9+VnKhkeSfEo2cdgAxV1T11QlQNIolciN8AKR400kutw/+SfqOz75Bmg7J+2jmYbKgNwrS8+Vbkm6MjPXqVe5T0w+65Bf40/475RIqvVK+QyYPBg3C/AsxdqIEPjGdBXHpBokIEOzS4MZjCowVYGKmUwEEE+BZIjsjqGdtI6CNnaFSemqkzAs/H/RZABANUqMgAQZB8xIW4jXwQA2F7WZ/Bwh8/ujOm/xOCfeiB9ug/ROS9YQgYA7BlRBgDs2Ukbxb//MflHOpQhVAYAJPlfKHvL5HGlBaQFQrQF/vvvP8xbvAzDx07C63/+8fpZWQUwacRgJE+W1Otr6xfkfQwaNQ6zf1ns030UJzV+fKxaMMsnmSquzx71/SeAOx86G+hok3CPTjxZ/Omga+C1zF8Cu48FBA3YvpT7W9XJJaM+nV4jsmYAiucBNu9XeU5iRgPy5wD++w/Y8iGOwrJ8EuUd+hVgj70IGr8AAxJUV2FsnudkmwGVB8ijwiDDy1fqbPJS5M0OJNW1Cjx5Cuw9rvIKfPwRkOZTtcWAJIFsW7j7MGBnchkw+LDvhLoXQf6BQt+plQebD6h8FzkzA+k+A/YcBR75qeMYACG5Iu3CoIWDfb9VCQ7NIFsAVMvIFgCff7yE2A283QLw7t07lK/VAL9f+MPpnuPFjYPNKxaB//YGWnTshq079zgtVTDvD5g2doQ3tggTa7gK8kwYMQjFCxUIE/fprZtg9p9kgKGtCiBUBgAk+Z+3Xlu5jrSAtEB4t8DtO3fRuc/PSlbPl4gePRrGDO6PAnl+8OU2ytqLlq9G74FDfbZP5EiRsHTONHyVPmTLgJDPhI48s+ZsB2BFAR1jzSFnprt1TWsz3b6vOv/MqjP7z0oD/uzGHeDE70D61CqDf0gFgylRIwf+dDIAIAMAgX+LQvcK3g4AuKomoaV6d2mPutWreMVoMgBgz4wyAGDPTvpRoZEMMNQFAEj+9+ChLhXg/nOSM6QFpAWkBUKMBW7cuo2Lly4rbU2PHj9B1KhRlB7IFEmT+tzB/PPadVSu2wjsvQwq9OvRGTUrV/D5dnsPHkarzj3AckZvY9qY4SiYL7e3l/0/9q4C3Kri+y7p7g5FFKVDUZRWpLu7uxukS7qRrke3dHcrGIigqIR0SDdSv/9/neOVx3vn3NPnnvfe7O97H37emT171px77syevde2Xd/BI8Cuw0CrmnKJvuDCvHjetKuRDAZvu2IrcP4y0KlBaBNZZvCTHHK0QXgXkQIgr7BIAQjvT7r6/OxOAVi4fCX6DRmpOiB/K/ibYYeIFAB9KIoUAH04BW8VFskAw5wDQJD/GX8wRQ+BgEDAWwgcPf4bdu7dL+U8nvjzpKpxvGke0rcHypf+l57dxmlcuHgJ1Ru2wN833GHPD256g1rV0btrBxtno6zKiQoBfbt3Qr0aVR233Y4Brt0Cdn4LRI8ul/3z3YIfOgocPw3UKCGHzmvJn2cBOhPeSgV8ludVa6YWsNJE5WJaGsLH5yICQF5HkQIQPp5nM7OwOwJg845daNNFvYJK+5ZN0bZZIzOmhuojIgD0wSgiAPThFLxVWEwDCFMOAOZ38obsKal6hQgEBAICgTCEAH9UV2/YhFnzF+P8xUu6LQ+aNA4F8gY7denuqd6Qh/5q9ZuB0QeBki8KF8TYoQMQM8a/dPEOGXL95k00btNJMcfU6JB1a1RBv+6djXbzRHvm1jPQ4+X/gFgxZKI9M8Lw/wf/khMmiicTFEYUEREA8kqLCICI8sSHnqfdEQBM6S1aoQZu37mjCOqmFQtBslU7REQA6ENRRADowylkq7hx4iBOHHsJgc1Zoq9XmHIAPH32DLdu3QYdAUIEAgIBgUBYQIA59jPnLcKyVWtBpnqj8v2uTVKdWTuldtPWOPTDT5LK7FkyIVuWzFIZu4tXruDwD0fw4OFDO4dT1UWm51kTx0gEOk6KHRUCBFGUkysUNnSrRQBUr1Qeg/t8GTYmYYOV/iIA9m5ajVQpktswilDhRQT425Az/xeKpk0aNRTFi/xbS9SA8Sw326Jjt1DpWkP79UTVCmUNaPLfVDUCoFB+MK1LiIyAPweA2TWOCNgyCoAlAVkaMCxImHIA3Lt3Hw8f/Xv1EBbQFTYKBAQCERqBNRu3oP/QUWDYpBlhLeT9m9eY6araZ+rseRj19RSJjG/MkP6g1zq4PH36DOu3bMPiFatw5Jfjto6tpIyHhblTJ+Dtt950dCypQsDo8Qha+G+dPAOjZczwLlbMn4kYjKUXEmEREBEA8tKLCIAI+xWA3REAPiTPnr+AeYuXg/+SA6dyudLInSuHrUCLCAB9cIoIAH04KbVKmDBBmNknhBkHAEuFXL9xU9z+m38uRU+BgEDAJQR4S9J70HDpIG1FGCY/dax9bPa//HoCleo0QotG9dClbUtN006d+QuTZgRh3WZr89AaiHV0Oc9PPvpQq6nlzwePGmfICZAyRXKsXDBLKvsnJGIjIDgA5PUXHAAR93tgNweAm0gKDgB9aAsOAH04KbWKFSsm4scLwbhrXp2jPcOMA4AhnHfu/FvI11FIhHKBgEBAIGAegRs3b6FWk5Ygw75VsZMA6fHjxyhZtQ5ix4qJtUvmSSH/emXLjt3oMWAw7t03F8mgZ5woUaKAIZ8Vy5TU09x0m5cvX6Jei3a6yh7GjBkTqxfOxjtvpzM9nugYfhAQDgDhAAg/T7O5mQgHgDncwlIv4QAwv1rcxzAN4I033jCvxKWeYcYBQIKQJ6QbFiIQEAgIBDyKgJ2Hf05x5tejUTh/XltmO37KDHw9fTbGDxuE0sWVczj9DUTiwG59v8L+bw/ZYo+akpaN66NzmxaOjsEIjcp1GuP02XN+x5kzZTzyf/Kxo7YI5WEHAeEAEA6AsPO0OmOpcAA4g6uXtAoHgLXVCCtpAGHCAcAbG26smQYgRCAgEBAIeBGBa39fR83GLQ0x/GvN49vt620JPWdOX/4S5aQb/F3rViBtmtRaQ6t+vmDpCvQfNtp0fz0dy5UshjFDBuhparrN2k1b0alnP9X+dhNQmTZUdPQMAsIBIBwAnnkYA2SIcAAECHgXhxUOAGtgR48eTSJu9noUQJhwADx6/Bh3796ztiKit0BAICAQcAiBS1eugsz6Fy9dxoc5syNP7g+QM2sW3L1/H3+dOy8RG/1y/DdDZfcYRvbd9g22WDxr/iIMHfO1pOvo/h2Iraf4u5+Rjx77FU3adVEt3WSH0SSAmjZuJOLHi2uHulA6WB7w0y/KKOpu0bAeurTT5khwxDCh1LMICAeAcAB49uF0yTDhAHAJ6AAOIxwA1sFPkjgxokaNYl2Rgxo87wAgc/Ot23fw9OlTB2EQqgUCAgGBgDkEyE9Stno9PH/+HIP79kC+PB+pKmLpveWr12P1hk2ag5Glf8aEUZrt9DT4+POS0nuUYldUwcXLV9CodQdbuA7U5vBW2jQImjwOb1qIWPCHT4nKtUCiw+BS4ovPMXHkYD2w6mpz/uIlicA2Xtw4iB8/HpIlSaKrn9caceP/17kLkpOLa8/5cH0YTZImVUqvmatoz8nTZ/D4yT9IkSwpkiU1vg6iCoAMq6gC4O7jTify3Xv3kDxpUpCUNJDiVBUAN+bkxSoAxPOv8+el9+r5i5elqjzp3gzse1VUAbD+NMaLFxexY8WyrshBDZ53ADx79hw3bt50EAKhWiAgEBAImEeAYeQMJ180czI+/jCXLkU8FI6ZOM1vlYA2TRuhQ6umuvT5a7R4xWr0GfyqksDu9d8gTepUlvVSAQ+FzTt0w+Efj9iiT0lJgvjxJUdIruxZbR8jJCt0zmxZsXDmJESPFs3UWPsOHsKOvftx4eIlKerj3IWLinqyZc6Eop8VlP4yvJPe71jkKbhxI/RvIDcYmd7LYMpOPZ3Ik7Bs5Vps2LpdimLRIoCkMyBn9qxoXKcmMmd8T88QjrZZtX4Tvv/pZyklh2tx9drfocZjmc3UKVOgYN5PUKFMSem//Un1hs3x48+/hGpSs0oFDOrV3dH5eEk5HZmMeFISli0lrkbl+InfsXPPftVukSJHQuO6tRAzRgypzW+//6laXjVHtiyOleJiaVS1CylGflmVrTv3SDwrvueWzraQQidiypTJpfdHjUrlwXekPzn911kpjTak0CHJEqdGxN/hcMqY4ZJNRoVzvXL1WqhuZFTnu1JL/jx1Rlc02rgpM6R3Qkhh1F6n1s21hkGSJInxTrq3NNv5a8ALgxW8BNi4GefOX8AdjehmlsflvqJR3ZqWx6Zd/O5qyZN//kHjNp0Um3Vs1UxXecZM778nOYkjqsSIEV1KA/CyeN4B8ODhI9y/f9/LGArbBAICgQiKwNKVa9Br0DBpE7V+2XzDKDCUvlOv/ooHxWnjRqBIoQKGdYbsUKpqbXCD5BOzmzR/hnTrOwgr1220bKs/BROGf4VSxYoYHoNrtGPPPkwfHzqaolzN+tJBgsKb7JXzZ5r60d68fScmz5r7ny4jRmbPkgnNGtZFiSKfKXbr2mcgeJgNKZ9+nBvzp8lpHXbK5avXMGPuAqxYswGsHGFGWM6xUZ2a+LxgPjPdTff55+lTrFi9DlOD5iseKLQU8yDA+uPVKpZTbCoiAGRY7I4AIMFomWp1/4tSUgJ/QM+uqF210n8fTZg6ExOmzVJcpyF9e6iuodYz4O9zOvY+K1tFsQlTlpbMnmpa/ZqNWzB5RpAmManSAHxmG9apoXqY9zmpQ/bN/2kezJk8zpDNTkQADBkzAbPnLw5lh97fVTqh+Y53WlihZuSgvqaG+fv6Dcyavxj8PaJz1YwwKrBZgzr46IOcZrrj7r37+LBQMVN9jXZaMH2iK2V9jdrlVvtIkSJJ1QAiR47s1pCGx/G8A+DW7dv45x8R/m94ZUUHgYBAwFEEGFJfqFRF0KNPpn4y9psRHlqGj52I+UtXgClPPtm7aTVSWQz3pI0M/w8u5UsVx+jB/c2Y6rfPxBmzMW7yDNv1+hSSUIfVAVo0qmdoDNrElIvdG1aG6pc5T0E8ffpM4hn4Zv4spHszrSHdTOeYOnuu6k2/EWW8QR87dCDoEAguas6VvB/nxjwbHQC8Ifxq5Di/USlG5sO2vL3q0rYlihcpbLSr4fZTg+ZJhwhfqothBcE6sOzj2CEDQkUyiAgAGSS7IwAq1m6EY7+dUF2yBrWqo3fXDq997o/Dg5E8K+bZ/y4aO3k6Js0IUrTTrINy0YpVmDZ7HsgjY1XoIOnZpX2oCKbOvfqDDoaQUiBvHgRNMuYAcCICgPw05KkJKYxwWrd0niYsLTp2x/bdezXbWW1QqWwpjBjYx5AaHroHjxpnq4M8S6b30btLB8OOAEZxfVCwqCH7zTZeOGOSxIUUkcXraQCedgCQ9Z+bElYBECIQEAgIBLyEQO+vhmPJN6slkxievnyutQ3n/u8Oo8OXfXHn7l3pFvr7Xdo8AVp4fLN2A7r3++q1ZnFix8Z3OzY4EiJbp1kb6XbQSalSvgyG9e+lewjfpv3UkW9f6xPcObJ41hRDm6lnz55JkRubtu3UbYeehqwh3KNTW9SvWe2/5p17D8CaDZtDdectO29Z7JCfjh5D6849wEOVE9KwdnV82bGtI7ch3GA3atMRjKaxU7gW7Vs0kaIzIkeKJKkWJIAywt8e/gF1m7dVhHvPxlWaqRTBO7b/sg82bNmuunQswzl70ljwRi2k8H25fss2xb7bVi+VHFB2Cfeh+YuXB6MVQgpv+g5sWWvo+abjt23Xnti594BdJkp66MSkMyJ4Gk7HHn2xbnNonMhXM3fqBEPjO0ECOHj0eAQtWBLKjvfeTY+Nyxdq2tesfRfbcVQatELpkhj1lf4IAEaXNW3fBawQZLfwndSxdXM0b1hXN9s89xa5C5ew2xRFfYxOY5RaRJaoUaMicaKEutfHbaw87QAQ4f9uPw5iPIGAQEAPAszLLl6xxmtNj3+32/Khmg7PLr0HSJtdbnqtilroZ7/unVG3hnIoq9kxfQdqHtA3b99lOsxRz/i8/Z48ZhjozNCSMZOmYfLMOQiZm+yLWGC5QZYd1CvcRDVq3RG//Kp+Y6lXl1q7qhXKYEjfntLGwWkHAG/eRoyf7HiZ3RxZM2PquBG2lLX04caQ7Hot20ucC05J8JKUwgEgo2yXA2DekuUYOHyM6tIxEmP1wtmIGTOmYhvyMTAqQ0mUogasPCO79x9Ek7adFVW0a94Y7Vo00a3+9p07aNiqI8h74ITQecWINDpPKMIBYA/KRhwAjOwYNGIs6Cx2UujEGT/8KySIH09zGOEA0ITI1gb8/U6cKJFnqwF41gHAUNibt247/uWxdbWFMoGAQCBCINB38AjwBz64MDSQIYJ2yIk/TiLT+9YJ3ujt549+SGFqAVMM7BTe4PAm58c9W/H39euo37I9mPfolPB2iOGryZMl9TsEKzSc+PMkgt/yE9+yNeqhfcumaNuskW4T6fhp3LqjoXKOupWHaFimeFGMGzYQTnEAMJe3a9+BIOmYW8LbkIkjhxiKtlCzjYe/pu06a5IT2jE3EoS1atIAggNARtMODgASh9Zq0kp1eRIlTIA1i+Zost7ze8zvc0hhWg/fRXZJmy49sXnHLkV1h3ZslG769AjfIQ1btge5NpwWH9+L4ACwB2k9HAAk0Os9aLiuSj/2WAXpOzJ59FBNwkTBAWAX4vr1eDkNwLMOALL/37x167WcWP2Qi5YCAYGAQMA5BJhHF5IVneGmDDv1ivDwnbdYWVVzjN58a82rdLU6UvjppFFDpaYMJ+dNudLmXEuX3s956zGgR1eULv6FYhfm6PcYIJf0Y6irr0Qjbc34XgaM/qqf3qGk9S5RuaZupwaZyDOkf1sqYciqCzyQ+ErokfX6p5+PaYbcN61fW3KEKxEsWuUAMJKuQfLFj3LlxJtp5ZJ/qVOlxL179yVHiK/iAW3Um8e8elEQsmbKqBv7kA1ZXaF01TrgZluPkOzsrX/XIW3qlIgWLTrOX7yIS5ev4NzFS1JOOx0i/oT8DAuWrhBVAGzgACDje7maDVSZ21mFg1VV+B3SkhVr1uPL/splO78eMRgli36upULzcyUuFV8nn6NOU8n/38TzAFayci3FNAKl/mR/5zuV7xB+58iqzu8bv2d8h9AJpsTuH1wXMWB+fHjmAGAayJm/zmkuwYatO8CKCCElfbo3wXXUEjLba1U5aNahq99qFsHHYKRX1syZpHcTD/GMeKHD/u/rN3H56lUpremHn3+RIm60JEb06Fi1cLbfqjJMOyHfhJY8ffYMU1Xa8bdWTyWESuVKh5nysFp4WPncy9UAPOsAePT4Me5qlMewsiiir0BAICAQMIPArn0H0LRdF8WuJNcjyZ4X5NcTf6B8rQaqprDk2eaVi/8rq2XFZt+NesjKBWSRb9O1F/YceD3/3spYSn2LfV4IPTq2lZj8fcLD/8DhoyWSRgrJpHxl87hxJuO7EeE8yPavJYwCYbmy9zO8o9VUOtjPWbTUb/UAllRTKmFnpQqALy3Cn4G8ga1eqTzq1ayqO2x/49YdUmSMFg8En711S+ebLhNVuW5jHD3+m198aX+tKpVQu3olTftJbLZi7XrMWbhUOlipCXO9lQ5cNSpXwFe9I04ZQCsRADyEMJXCV31DCevxwwapOvWU2ucuXFyxnJoZkjsl/SSXJFO9kiwNmqb7XRKy7KiSPqY7VKtQFg1qVXvtfab2TPIdwugrRjmpCSO+lCIOwksVAM0X7b8NWnfpgS07dodqzmo7/O2yKjPmLsTwcf55WXjQr12tkvRu0lsmj06fmfMWYeHy0ES2wW3mJQSjZlg+0Yr4I3qcPHoY+HsrRB8CTOdMmiSxIoeJPg3OtfKsA4BesMeP5Y2bEIGAQEAg4BUEmLPK3FUlYRjolpVLdOXjOT0ffzmrvrFZOqpX5/aWTSF7PJn2f9gdmmmaypVSJiwPqqCAxFe5c+bAvm8PSbXrg8vBreuQLGkSU8OShI+5+P6kUL5PMXxAb6n0j1HZe/A7MExXqyZ0cL1mHQD7Dh5Cw9avM6qHtJes/ZyLHo4FpbnyxpEkidxIqonZyhks/cYScP6kTdNG6NCqqdFlkNqz5CLTLoyIcAC8QmvfptV+w/bVwtF9Goym5bDfyAmTMS1IuQyrUVJCpXUvXqmm4s2xXpZ66uRBnRU9/EnVCmXRq0t7U987OlmZ6x8yMs3feMIBIKNjhwPg+59+Rs3GLf2ur1EC25DK+JvWd8hIvxEBLCc7cdQQI6+vUG2FA8ASfKE6x48fD7FUeEzsHcmYNk86AMi2Si87qwAIEQgIBAQCXkKAP/L8sVcTp8rsGcVg+ep16DHA/0aAJDUr5s7QFWqrNv7z58+lUoM8NA7tp87Oz9uREeMnBSyt6/fv94HkWEaF4colq9RWJTUkhswP79CyqSW2X47ToGV73XXAzVQBIBt1ySq1VA8JxKd7+9ZSTXGrwnSHxm07Kx6cfLq7tGuJFg31l3VkVEvFOo1UKwMxDHbCiMH4vGA+S+bzdrpJu8660z2qVSwH1p6PKGKWBNDfTTqxM3t44XenUOlKis8FOT7oVDArPx87jir1lPtzzbn2WkL7ilWqCUZEKQkZ3b/s1A6slmFFmJJDjhLyDOiR8FIFQM9c2UYtAoPvi+njR+lVE6odLyxLVK6lmo7BWvB07NSrUdX0GME7srIPK/yoSZ9uHV+rJGN0UKZD5chfRLEbnQv8ngrRjwDTABLEj29pf6B/NP0tPekAYMjmnTuhiav0T0u0FAgIBAQCziCQq0BRsBSSP2FuefnS7pTbUbNjyqy5GD1xqiYIzE9fv3SeqVsnKt+2ay9aduousU7zVtefMES8XffemjbZ3SBunDg4sk+5XJjWWOQx4A29ksSMEQNjhw7AF4ULaqnR9TlvXjr27Icde/ZptjfjANDaODLPvWwJ7VxYTeP+bcDvCWu8nz1/QbWLEQK1L8pXU9VFMkg+g740D702qrUj9wLLi2mlGrA/UyUG9/nS6pBhpr8/BwDJRRlyHlL89WFbq6VUm3fopvi94XPBEn1mpefAoVi2KnR/IySDdOyxzKuS8N00afRQkNPDDuE7hO9YRoBpCasEzJkyXqvZa58/ePgQOfMrc66Q/4WOYKOiVgaQaVQbli0wqk61vaoDoFB+TB830vQ4ZPufu3iZan8nqu5opaT9sHuzdOg0I/4iAMyusRk7wksfpgEwMpCOIC+JJx0AIvzfS4+IsEUgIBAIjsC7uT7VBYhVojNdg/hpxFxE3rrrEbPh2NTNTdWBQ9/j6P4deobCkV+Oo3GbjoZCVXUp9tOoYN5PTJVVJNlWoVIVVTXPmjgGDP23U168fIkKtRpokicadQAwvSBvsTJ4+lS5LFWzBnXQrX1rO6ci6Tpz9jwq1G6gmg7QsVUztG7aUHNcf6kLrLe8ZeViiSzNTuFGuGjF6ppxe5H5AAAgAElEQVR1vEUEwCvUlULueQNOtn61FBfyXKxbMhcJEyQwvXx8B9Vv0U6xP0uq8h1gVMhXwEoqSjf3jerWRM9OyuMFH0frHWKEQ0Cv/XrfISICQEbUSgQALyw/+aK0Komo2d8erbVmhDQjrPZ/e0ixqd73qlJnEQGghb6xzxklmChRQkSLGtVYR4dbe84BwIeanncR/u/wygv1AgGBgCkEsn5SWBf7OPPN1y2Zp7s8lClj/HTyleXTq7dzmxZo2bi+3uZSO+ab+sL/SdylV9yo3x7cFrM3MGMnT8ekGUGK0zJSE1ovLr52p878hbI16vstg2vUAUBW51FfT1E0hWRps74e4xhREfOTSZzJ9L6QkjRxYhzYulZzbN5qMoJESb7s2AZN6tU2CrOu9gcP/4B6zdv6bSscAK/gCekAYKWGSnUa4c9TZxQxJOnd6oWzJQZ0q/J52SqKJI5mUwvUKgxwQ7934yrNEoWcjz9+gtrVKmNAD2VCWatY6HmHCAeAjLIVBwArg/QfNlpxuRh9smnFIt1kf0bXnFUl8hUrq7gf4Y0zI1/M3DoLB4DRldBuTz6duHHjaDd0sYXnHAAsP3Hr1u2A5Ym6iL0YSiAgEAiDCOhJAfBNi6R0C2dMAsM87RSGHLZr0UQqLacmvtB8I+P66kbr7TN/yQoMGD4aZsptMdKL4fW//HpC73Cm25klAstXvJzi7S/Xkzr1sjibMVyL7M4oCWD+EuUVqwnEjh1L2iiaJfzTOzcSRbLigZJo5ZX6q19thIhNr60h25G8TakUo6+dIAF8hVhIEkCtUGWGoDMU3Q7xdxj7ftcmwxEGanwvnxXIhxkT9OWMf/pFGcVyn6xSwXcI04icEpJl8j2iJoIEUEbGCgmgGkEk9S6eNQUffZDTqeWV9KqlT/CzEQP7gFVpjIogATSKmHZ7RqmZIQjW1my+heccAA8ePsL9+/fNz0j0FAgIBAQCDiKgVnJKbUjWO2dNa6uleXz6fURaZO/3R9ZGIrNyNY3d6PNHavGsyciZLasuBEmORZKsn/ZuM3UYfvbsGViaaefeA7rGM9OIN4sMDzcqDK1s0EqZLb9ujSpgVIGTcvvOHXxatCxIsqgkRiIAWPqKOCuJG3PhuOcuXARz+P/3v/+FMoP1zvkdURNW3WD1DSVh+T0ewJ2U4yd+R4Va6mkKIgLgFfrBnW1k5ucNuJoM698LZEa3SxiO/fFnJf8r/RlcL8P1GbavV8i4XrSCMimf3tQfvtfII6EkJL8kCaaTwndIniKlVUkzRQSAjL7ZCAB/aScsybdttbLD0841//v6DRQoWUExatrsb5+IALBzhWRdjBpKnCgRokY1TkRsvzX/2vTwypnQv8ZOjaZD763bt/HPP091tBRNBAICAYGA+wgw30+pFrg/S3ignj/9a8u3PdxQNu/QVQrr4+0CibPUhPm2dFYYFUYVLJs7A++ke8tvV9am560yvdrfbVdnJNYanwfCYWMnYtb8RVpNTX1u9pDBigXT5ygTUO1ct8L2fHOlyfm7PTXiAOj91XAs+Wa1In5uzYWDN27TCUwHCCncHLFKg1q4KkkmGdESUnh7enjXJsvfKz0PVulqdfDHydOKTYUD4BUsPgcAUydIfqeU9sHWZETv272THugNtWFEEiOTQorRA5na9588EzvWLtfF6K12O8vnnTgpkSUamqyOxnT80QGoJMIBIKNi1gHA362Z85R5drQc9DqWTncTNaJKKmB0F1MRjIhwABhBS3/buHHjIk7sWPo7ONzSUxEAzPu/fuOmCP93eNGFeoGAQMA8Amqh1FoaP8iRTSKiMxtqfey3E6jRsAVITDV6cH+w3KCWZMv7uWrpKX999RDC+aoMmAkjVRp78YrV6DN4uNaUDH1OzJfNmW6oj6+x2uGbIZ10vrgh/qIQjKQAMJJBiSzKrrXTiwUP/3QCKMnWVUuRPt2bip+VqVYXv588FeqzmlUqYFCv7nqHt9TO3/MpUgBeQcsUAO7lGH2kVpPeKWI0WuHv5n7FvBm6o5vyFCkl8VGFlF5dOugu16dWmcAM+77Zh9cfeaaZ77+/w+Hk0cNQ7PNChk0dMmYCGNkWUjJmeBfrl803rE+tg5ozxGwKgD8H7cSRgw2nnJid6PmLl1RL/i6ZPRW5c+UwpFqkABiCS3fjaNGigak/dAB6QTzlAHj0+DHu3r3nBVyEDQIBgYBAQBEBfyWdtCDjhmbRrCmGw+V5205SOIZ0kjGdDL96RG0DGrIvf5AYhl2hdAmUKloEzAvXEtY9JtFU47q10KOTf5I0LV2+z7lZZVUBhvJaFd4mk4BJ7VCppb9s9Xo48efJUM3IvdCueWOt7rZ8zoNUxo8KKDrFjUQAqJXP69quFZo3rGuLrXqUMJ2B81ESf0ztmfMUVKxeMG7YQJQpbl/ZQn9zYDWDYhWVQ8IjWgTAd9//iDrN2ijCRUdOi45dpeoPSsKwZJL+kfzPKVF7R1etUAZD+/XSHHb77r1o0TG0Y4kRJ99uX6/biet7R4YckKH/TAFwQ/gOeT93fsWhRASADIvZCACmBTE9yMsyclBfVCxT0pCJIgLAEFy6G3NPkjhRQlPEjLoHMdDQUw4AUf7PwMqJpgIBgUBAEFi47Bv0G6qPAErJwAzvpMeC6RN1Vwdg3WXm2vOwXapYEUwY/pXuefvLQaUShvlXKFNSOvinVKjdrTYQQ6EZEk1hGC/Dee0Schc0bN1B8fbNyBh0StA5YVZy5C+iWNpp+IDeqFyutFm1hvvlLVYWzPMMKUYiANRKV44dOhBlS7hzgPbZz6oRt27fCTWfgb26oVaV0CUXeQvL21glYXQHozzcELLZswKIkogIgFeocD1+OnpMESfefq1ZNMfQu8bM2qq996SUkZ0bNZ0Pao5ToxEnXvneqUUziAgA+ekyGwHAEpE8t3hZ2rdsirbNGhkyUUQAGIJLd2OvlQP0jAOAeWL8oVcjPNKNsGgoEBAICAQcRICHMR7KrAhzP2d+PQbvvZteU03d5m3x7eEfpNDVhTMnIXq0aJp9gjcIyVnAnP3ypUqgXMliyJLpfUO6fI1ZTo5l5ShGybX0DLj/u8NS/rAZIT6jh/QHS3+ZFX+HTjpvePvullSu2xhHj/8Waji9EQA+rgYle91gqQ45LuvBn/gjdGRF0/q10b1D6FtlHiarNVCOeNm7abUredS+Oaht+CNaBADfR3wvGZFo0aKCNe+zZc5kpJuptuQVKViqIq5cvRaq/5C+PcD1UhN/xHmbv1mEd9O/rcsmf987M2HZugZVaVS+VgP8euKPUJ+KCAAZEjMRAE+fPgMjk7wuvP1nFIAREREARtAy1pYVhOLEiW2sk0OtPeMAeP78BW7euqVKGOPQ/IVagYBAQCBgGAHWtbZavo5VASaNHArWYFeTL/sPBmtRp0ieDOuWzDWVU0gW7gXLvpEOxOVLl8AnuT/QrLmuBUhwHoTObVqgZWNj1Qa09PsOfdPGjZDmr0QAp6QjdcoUmPn1aDDKworwwM2Dt5K4SZrH8dt264VN23aGMiXvx7kxb9rXmtPkxp8HACUxcqDRHEhnA0Z3MNUjpFQoXRKjvgq9UV27aSs69eynqP3UkdCEgjrNMNWMee2MUAkpRm+GTQ3uoU6HfvgJtZu2NmyRkRx8w8pDdCCp6NAxob8fJE5dPneGqnoSf5IAMKRoVaoI2f7Hn39B9YbNFccxW5bULCZMZ2BaQ0jhb0/QpHGG1Pq7HTZaRtY3MNdJiQTW7hKfbbr0xOYdu0LN94vCBTF1rDH+GX8pQYYAdbixGb4JJ9bY4WmGGfXkAWAagBfEMw4Akf/vhcdB2CAQEAjoQcBHgKenrVabAT26oHa1yqGa8YadN+0kDfxm/kwwd9aMsIZ6jBjRDUcOqI3FvHjmx/vETIih1jyO/HIcVes3lcKFGaXAlIPJs+ZIN+EXL11+rXue3B9IN/J0bNhVc/nPU2dQqmptRTNXLZztyi2mb3C1fGa9EQD+IlbmTp0A3gK6KSWr1MbJ02dCDanGJbFjzz4wJFtJfti9BQnix3PN/MJlKod6/jh49UrlMbjPl67ZEeiB/EUAJEuaRDFlhTYniB8fqxcFIU2qlI5Pge+9DwsVUxzHn+OrSLmqUsnKkPL1iMEoWfRz3XaTtJLklUrie6/pVmaxIfkayNsQUswcDpmSljP/F4oWTRo1FMWLKKfJ+JuCWrWE9zO8gw3LlCuxmIGE/DJbd+4J1fXzQvkxfdxIQyovX72GgiWdLT9qyCCVxnodxcG7+3MAmF1jO+YSHnQwDSBJ4sSIEiVywKfjGQeAyP8P+LMgDBAICAR0IsB8fBI82SUha7Hzxpc3v5RAHNL8zYtlj1j+yCdkfSb7s53y87HjEu8Bb7i5gQkpZ89fADeiWTNltHPY/3T5C4F0ewOkRuBnBwcAD608vLop2T79TJHkUc0RxnQBpg0oydrFc5E543uuma+W0y04AF4tAdNKWnTsBh7AlYSOTDo0zVZDMbLYauXRGtapAZZpCyk/HDmKGo1ahPr/yZIkwcFt64wMLVVA+KCgMr+GWbZ8QwYEa/xZ2Sq4cPFSqO6CA0CGxAwHgD9HCNPs0muU0TW7lkb7Zc2cUUrTMyKCA8AIWsbbxo8fD7EcJEHVa5EnHADM12L5P7KVChEICAQEAmEBgcr1muDosV9tM7VQvk8lgr8/T5+Rbr8pX/XuDh4uvCRKIdxH9m0Dc9vskr0Hv0Oj1h1h9NbNrvGpJ1eBorj/4EEolU5wHviz+/0P8+HFy5ehmuiNAGBHNSdCi0b10KVtSzth86vrxs1bICeFkjB1o3D+vKE+unP3HnIXVi556eZB6tKVqyhUKjRJIQ2OaBwA/qoAkJfh8pWrqN2kleJzS7wYTj9/+kREjhTJ0WdPzVHLd9X3uzYhSpQor43fre8grFy3MZRNZqOc1JxdbtaI52TU3iGCA0BeajMcAOz33of5FNOW+Vs+a+IYR59tJ5ULDgAn0QWY/hk/nnuRa2qz8YQD4OmzZ7h585aziAvtAgGBgEDARgT85XiaHYakgAzZ5qHHzvJ6Zu1R6kcmdDKiB5f+X3ZGnepVbBtm4fKV6DdkJEYM7INKZZUZ4G0bTEURUwCYChBS6teshj7dOjo9vKTfHwGeEQeAWhpB9iyZsHLBbFfmwkHWbNiMzr0HKI63ZeVi1TQXtYOU2k2uExNavWETuvQeqKg6ojkA/KUA+PLb5y9ZgQHDR6suRZXyZTCsv3ZJPqtryRt93uyHlJDOxcePH4Mkj/88ffpaU5buOrBlLXira1TU0l2ciJpSs+37n35GzcbKTj7hAJBRM+sAKFqhOv46F7rcJavrbFm1xOjj4pn2wgHg7FJEjRpV4gFgOkAgxRMOgAcPH+H+feVwsUCCI8YWCAgEBAL+EGjStjN27z9oO0jMZWcorddEbeMfL24c7Fi73BRJodIch4yZgNnzF2Nov56oWsFaxQWzGKqtbdo0qbFz7XJXfrxZbpJlJ5XEiAOg91fDseSb1Yp6mGPLXFs3RO0wxrF/O7QXZIpXkuKVauL0X2dDfcRD2bfb1ruyFmrkhTRKOABeLU1wgju1G3VfazrS6FBzUjZs2Y72X/YJNUTI8PelK9eg16DQqUwsk8lymWakcZtO2HMgNFElIw9+3L0FsWPHMqPWUJ8+g4dj8Qrl775wAMhQmnUAqD3fPNjxN4K/FWFRhAPA2VWjU5G/XZEcjoDSmkXAHQAM/2f+/5Mnr98oaRkuPhcICAQEAoFG4PzFSyhZuVaoWyOrdnGDyMMvS/h4SSbOmI1xk5UZtMsUL4pxw8xtlEPO0ZezqlYb3g1MZsxdiOHjXnEdBB9z+vhR0qbRSWHY/8eflVDNpTbiACDzNRmwlaR21UoY0LOrk1ORdJNYjQRrSqLl8Oo7eAQWrVil2Hf+tK9BPgQnhWUh8xYtoxrSLhwAr9AP7gBgWWcy4SuVsWQPboBnTxoLktE5JUwtzVe8HJh+Elx4SDuwdS2Y309RS+laNmc6PsiRzZR504Lmg1VYlESrHKGpAUN0Iv55ipRSfYcIB4AMmFkHwLrN29Cxh3KJPUbEMTIuLIpwADi/aokSJbSNmNmstQF3ALx8+RK3bt/Bs2fPzM5B9BMICAQEAgFDgAcTHlCcELdztLXm0KZrL2zeHrokna9f764d0KBWdS01fj8PXmUgECR1PuN46OPmWUmMHL7NgsHIEkYhqIkREkDqyFusrCI7O/MRv9263vHbSIaDMyxcSSaOGiKVqVQTltxk6U0lcePwPXfxMgwaMVbVPkEC+AqafZtWI2WK5P/9j9t37qBsjfq4eu1vRfz4/K2cPwvvpn/b7FdFs5+a47JdiyZo17wx1LgCMr2fAeuWzNPUr9Yg0O8QfxU0aLMgAZRXzgwJIPuppY3ws5gxYuDA1nVgdFxYE0EC6PyKkQQ1boCfjYA7AOidpWeWjgAhAgGBgEAgLCLAmtisje2EsKzSmCEDAu4t5tzUch6Dz3v4gN6oXE6Z6E0PPsGdDKO/6ofypUvo6eZIm6btumDXvgOKuhntwKgHp0St5rxvPKNOCF9ZSSV7zd6A6Z37wcM/oF7ztorNkydLKuVYa0nxijVw+uw5xWbrls4Da4Y7IWRzJx+E2gGWY4oygK+QJwlgqmAOAH5Cp16Vuk1UI6XYfs3iObalEIV8DtTIJ1MkT4b9m9fAl3IUsh85CshVYEXU0gCok0RxJIxzSlg9g1U01ESUAZSRMVMG0Idp6y49sGXHbkWIvebA1/uciTKAepEy3y5atGgSD0AgJeAOgMdPnuDOnbuBxECMLRAQCAgELCHAW65KdZsollqypPjfzjmyZcHMCaMc2yDrsZHEfyQA1CNmSQGZL8sNs0/cLrkXcm6sGc3a0UoSM2ZMbFg2H286kOfJMosst+hPjEYAMNWOJGdq0rVdKzRvqFy3XM+aq7VhvexyNepLqX5KwioE3Chrib+UDJJurV06zxEnWctO3bFt116/5okIgFfwhIwA8H3CQxIPS2riNCFl5179sWbjllDDz5gwCl37DAr1fCaIH0+6wY0eLZrWo+n38+AlXUM2TJggATatWGiKYFDLKDWnRvB+IgJARsNsBAD7+iNq5edOV7Jh9Mr2PfvQoqH2O1TrmfF9LiIA9CJlvh1TkJIkTowoUSKbV2KxZ8AdAPfu3cfDR48sTkN0FwgIBAQCgUWAbMAVajcE8+eckNQpU0j5sqyjHQg59tsJVKytHIatZE/ej3NjaP9eoN165PiJ39GsfdfXwtQXzZwslQwLpLAEHasyKAlr0LMWvZ3i77Y8+DhGIwDYt3u/r/DN2g2q5s6b9jW4bnZK+VoN8OuJP1RVshwbD0Jacv3mTXz6hfptbM0qFTCoV3ctNYY+15veIyIAXsGqFAHg+3Ts5OmYNCNIdQ2YBsJ0ECfkyC/H/yuvGlx/sqRJFFNjmjWog27tW9tiygcFi4KRJEpi5hZey6gDh75H/Rbatd/NjP3g4UPkzP+FoglmHbaDR49H0ILQrPkkJyVJqV1CZy6duiHFSgQAdfmL8uDny+fOQK7sWe2axn96ePiv2bgVpDSbEkUxbEBvyw4rKhcRALYvlaLChAkTIEb06O4MpjBKwB0A12/cBIlKhAgEBAICgbCOwOEfj6Bei3aOvdNYv3rKmGHg4c9t8Uckp2YL8yA7tmqGBrWr+2W8Zdm/waPG4enT17lgdq5b4cgNuxHstA6BdFBMHDkEiRJqH2K1xuVNc6ee/cDIOC0x4wC49vd1KZz97j3lqjvcjPTv0cVy2DNtv3L1Gtp2642fjx1XnQoPWDxo6ZWhY77GrPmLVJs3rF0dvbp00KvOb7sFS1eg/zD1MnbBOwsHwCs0/DkA2KpZ+y7YuVc5rYaft27aUHpnOCFaaTXBxwxOZmjVFq2SiHR8jBzUB4wqsio84DLaQc87RDgAZLStOgBOnj4DlnxUE75X+33Z2daKNkxN69ijH+iQ8Um2zJkw8+vRlkPLhQPA6rdQX/+4ceMijguVQNSsCagD4PnzF7h+44Y+pEQrgYBAQCAQBhAgeRsZ1xky75TYkZtq1LaV6zaCZY/MCMtd5ciSGdn+v+589iyZETtWTJw5d15Kmfj52K/g7ZySnDoSuoSWmfGt9mnUuiP2HvxOVU3SxIkxdexwMFXDrIyZNA2TZ87R3d2MA4DK/dUF9w3O26TBfXqABG1mhM6iL/sNfm1zGlKP2VroaiUBffpz58qByaOHWXLIdO49AGs2bNY9deEAeAWVlgOAh4tKdWXiPTUh50m5ksV046+3od53mBOcGHWbtwXLqKoJSRCnjx9pyeE5YvwkTJ+j/8ZcOADk1bDqAKAOPQ7yLwoXxLD+PZEgfny9j2yodnTeTpw+C0ELlyrqYFULprVkyfS+6TGEA8A0dIY6xogRXVf0myGlBhoH1AHADfLt23cMmCuaCgQEAgIB7yPAQxYJ5IJ75+22mjl/Xdq1tFutqr45i5biq5HjXBuvQN48CJrk3nj+Jvb3jRsoUammahivry9rmjeqW1N32gP7bd+9V9q0M5fUiBjlAAium7fovE33JwzLr1G5POrVrAo6OPQIy2ItWr5ScjL4E+bsr14UZOrGM3iVCLUxWGO5Sb1aYG4+2Zb1yuoNmzBl1jyc/uus3i5SO8EB8AouNQ6A4IBevHQZTA1Ri0RhWyvl9/wtHnkw1PgofP3mTB4nMeTbKYy+KVapht8UMT6rrKLC75yRiCK+Q1hyUM2RqjYPwQEgI2OFAyA4tv7K5PracV1rVamEqhXLGvqdoLN81oIlWL5qrWbZYavzERwAdn7z1XVFjRpVitYgH0AgJKAOgAcPHuL+A+W8qECAIcYUCAgEBAJ2IfDb73+iXou2qvnjdozD0NHRQ/rbkvenZQ9J6UhO55YM6NEFtatVdms4zXH03PD4lLByA2+FeasXkhGdobkXLl7G4R9/wuwFS3D+4iXVsd9KmwbvpE+HnXv2h2pjxQFAZf7Yq0MOxtvYXNmz4c20qZEmVUqkSZ1KIu+9ePkKLly6hDNnz2PF6vWgo0RLGFWweuEcpE/3plZT1c+nzJqL0ROnavZnSHWNSuWkag20OSTrMh105y9cAqN25i1ZHqpWfPABPsyZXUpRIRdGSBEOgFeI6HEAsPV33/+IOs3aqK4hy6eRX4PrZqeM+noKWBFDTfid27F2uZ1D/qeLJIQMz9cjVSuUQcUypZDuzbQgT0Fw4TuEzy1TzmYtWAw6VNSE37M306SRnvGQIhwAMiJWD8zBcW3brRdI/KhH+E75rGA+vPt2Ouk551oHzwnnu4b8Kbv3fys5ivUIo9AWTJ8olSE0K8IBYBY5Y/0iRYqEpEkS+02PNKbRWOuAOgBIXPHkiXNhssagEK0FAgIBgYC9CPBwV7dZG1y6ctVexcG0Zc2UEUGTxzoeSrZ201YpP90tObhtHRjO6CXhIXHg8DGGTXr7rTeletAXLl3GLZ1Rb2Qh/2b+LEycPhur1m8KNaZVBwAVduzRF7y1d0t4Mz99/CiQ8d2qDBg+GsytNiLcFHOjTWb38xcvakZ0+HRzY861aNqus2KkhnAAvFoFvQ4A9tDiWSDuqxbOBrlP7BJyUxQoWUFVXd/unVCvRlW7hgulhzf1IydMNqyfB3nicP7iZYn0TY/wtnnVwiCM/noK+P4OKcIBICNipwPgn6dPUaNhC0VHoZ41s9KGpImLZ02VfmusiHAAWEHPWN9EiRK6coGjZFXAHAD/+9//cPPWbTx79jrpkzHoRGuBgEBAIOBtBHjgY86rv1saqzOQKgRMHgeGVjslP/78C6o3bO6U+tf0Mn9xzSL9+fCuGPXvILyJadO1l2NEjxyGt+QMgc6Y4V2o5aOb5QAIidXX02djwtSZ4G+yk/Leu+kxZ/L4ULeZVsacGjQPoyZMsaJCs2+m9zNI1TeYBlG1flPFMOtqFcthSF/1Eneag4SxBsxlZ067khglzyOvCHPz1YQkm/OnT0TkSJFsQ0mNDZ4Oom+3rzeUNmLGKEYCdOszEC9evjTTXVcf/iYETR4vRdqoOfry5fkIc6dO0KXP14hRu7kKFFXsY3cVAL4zNi73Xw7ViPGqVQAK5pMck3bJ48ePpWg5Esg6/V712Vwo36cYN2ygLc4yVjLKkb+IIhys0sHIQyH2IMC0n7gWHTZmLQmoA4AVAF68eGHWdtFPICAQEAh4HgGGaTIKwMnNHkFwukIA67kX9HNzZudCkMToswL57FRpqy6uKUsWOsHxwHVkDrKPULBrn4GORQD4QPFXq9wO4EiyNX7oQFM5/1rjs6whyxs6ISRJI6GgjwyxWoNmIgJAI3zfSASAb81qNm7plzfC7hKPaukHtatWwoCeXZ14lELp3P/tIbTs3AM8LNotdFrR2eZLeWHklogAUE97sjMCIPhakgulW7+vJLJbJ6V7hzZoWl+9CoHRsUUEgFHEzLePFi2a5aoNZkcPmAPg6bNnuHnzllm7RT+BgEBAIOB5BM6ev4AKtRpKB8V2LZogUqQ3MG7yDEftHjmoLyqWKenIGJ+XreI3Z92OQZ2sBW6HfT4df546g+Ydu9m6uSNL9KDe3V4j3XPDAcA5Md+0Xfc+ts6Hels2ro/ObVrYCX0oXSyJ1bXPIE1yN71GMA+3Q6umaFLv9U21cADICPrL3zfjAJDqmNeoj6vX/lZdol6d26NhnRp6l1CznVI1iU0rFiLDO+k1+9rVgN+5lp2+9Dtvo2O1aFQPbZs3fi2sWDgAZBTVeE+ccgBwTJKdj500XUp3YXqAnUIHJR1W5K2wU4QDwE40/esiASA5PsgH4LYEzAHw4OEj3L+vXIvYbRDEeAIBgYBAwG4EyHBdvmZ9iSiNJGosbUVZv2UbuvQe6GgIefOGddG1XSu7pyQRpZnJgddrCG+/t69ZFuuUHgoAACAASURBVDCPuF47g7fbuHUHpsyeixN/nDTTXepDHof2LZsoRj245QDwGc/D9NKVa3WTTilNOkXyZKhTvTKqVShniM3cNID/brSXfLMaM+YuBBnXzUqF0iXRpW0LcA4hRTgAZETsdgBQJ6s7VKnbxO8hyc7IIIZn9x084r8lzpP7AyycMcnsY2OpH6NYSEz417nzpvXwENutfSu883a6UDqEA0CGJBAOAN9iMKx+3eatWL56HY4e/830OrMjK+TUqVZZ4i5wQoQDwAlU1XUmTpwI0aJGdXdQAAFzAAgCQNfXWgwoEBAIuITA8+fPwbBWlmXKlT0rFs+agihRovw3+g9HjkplAp2sgkImejodSHhml5CzpUTlWjh34aJdKl/T42T0giMGB1PKQ9Gs+YvBA7QeYYWAPB/mQpkSRfHRBzlVu7jtAPAZQuJKlvRbtmqdbtKxwvnzStUPin5WUA8EjrVZsWY9ps+ZL1Un0CMkXCxVtAiaNajjl3W+/7DR+PPU6VAqixTKj8Z1a+kZKly0YYWTr0Ypl+j8esRg0w68LTt2Y+7iZaoYxYoZE6MH90f8eHEt40gm/RYduuHZ8+eSLt6cF8z7iWW9VhSw0si02fN1E8gxNaVo4YJo1qAuSACnJpNmBOHAoe9DfZw9S2Z82VG9EoOSPuLWuE0nxaE6tmrm912mZt/CZd9gw9YdoT5+K21qDO3Xywqkr/Vl9N3hn46E0kc2fqejlIIPeurMX1i2eh3IpcHfUh64/Qkrr3AfQdJG/q4bKW1qBjxGLTRq3dHWNTZjR0TpkyBBfEtVG8ziFBAHAEkx/r5+Ay8dJEAxC4joJxAQCAgErCLgu3HxsYcrbVh529OoTSfbQ66D2+5EhQDeXlSp18R2cqOGtaujV5cOVqEPeH/m9J48c1ZimT93/iL+OncBt27fRtrUqaQyeryhy5ktCxLEj6/LVjWStLwf58a8aV/r0mG1EQl7+Zt94+YtXP37Om7cvInYsWMhWZLESJY0qfSv3eXarNrM/ixLyHJpXANfucKHjx4iUYIEUtWM1KlS4pOPPkCm9zLYMZzQIRCwBQESx/L9wRQyvkP47+07d6V3Bpn9GZ1C56GPJ8SWQYWSgCFw5+5dqUIMy8Py36hRoiBRogRIkigR3n/v3ddSwgJmpBjYMQQY+RgnTmzH9KspDogD4PnzF7iuo16w62iIAQUCAgGBgEUEfGWeeOhfwzrWqVKqamSaQKM2HXH02K8WR1Xvzjr0ZHpmKTq7hGXpeDC1i+E4vBz+7cI3uB6mi6zeELoMoJsOACfmJXQKBAQCAgGBgEAgoiMQM2YM3RcCdmIVEAcAiTBu3bpt5zyELoGAQEAg4AkEsuf7XArpWz53hhS2p0fadusFMrE7JQwZnDZuBJjnapeQVZqRDlZlUK/uIMu3EGUE6rdopxi+G5xXQmAnEBAICAQEAgIBgUDYQyBQlQAC4gB49Pgx7t69F/ZWSVgsEBAICAQ0EOg1aJhE0mO0Vu6I8ZMwfc4Cx/BlHe1hA3rbWiGABIc9BgyRchmNCutTTx07UqpTLUQdgSLlqipyLrjBri/WRSAgEBAICAQEAgIB5xCIHDmyVAnAbQmIA+D+/QeO1E92GzwxnkBAICAQCIkASZJixohhCpilK9eADgQnhfWCWTfYTtmwZTsGjRwr5YhrScoUydG2WSNUq1hOq2mE/5wpFhk/KoAXL16EwmJwny8lwj2n5fE/QMzoTo8i9AsEBAICAYGAQCDiIcBSgEmTJAYdAW5KQBwAogKAm0vs3bEu/w3cuQc8eAw8egI8eAg8eAQ8ew7wexAjGhD9379YMYGE8YAEcYFECYDo7lfM8C6QHrbswhXg+m3gzn3g9l3gxct/1zEekCg+8E5a54w/dR64fe/V2HymfM9Q0oRAWvXUfOeM0qF5/7eH0LprT7BskFNSsujnGPVVP1srBNDWwz8ekaIByDj909Fj/5lPHoRC+fOiUN5P8Hmh/E5Ny3a9J0+fAQm5QgrJuPyxbttlCEns8hYtq6iOvA758nxk11CKeq7fAjbsAWqXA6K6uzdxbF78rTl78d/3wj3g3kMgdgwgQXwgYVwgTQr5PSFEIBDREGCZ+jOX5H0Zfzvv3gdiRJe/D/HjAqmSAskSRzRUxHwFAs4jEIhKAAFxAJBR+CnfNEIiHAJ/XQR+Ow38eVY+9JuVxAmANMmBdGmAd9+UnQVCvIMAbw15cPjjL/82pUoOVPociG/jhpvZRSt3Apev+R87Y3qgdCFvPjt/nDyNhq07SMzrTgkZpGdOGCWxoTshPjZ8Hv7JXB0WZdSEKZgaNC+U6WTtPbRjI6JFc9YTuWzVWvQcOFQRuu1rloFVJpyW4yfld3bV4sAbbzg9mrP66RRcuwt4rPHbU/RT4OPsztoitAsEvITApb+B1dtlx5g/yZsT+CyPlywXtggEwj4C5GmKGzeOqxMJiAOAm1qlkEZXZy4GcxWB3YeBH44D/zxzZtjs7wOf5AB4sysksAjw5mD+WuD+Q312sEx91WJAutT62vtrdfYSsGwL8EzncxY3NlCnrByN4DVhOH2Dlu3x+8lTjpnGCgGzJ40Fa9ILCY3A3oPfqdZDHvVVX1QoXdJR2IpXqonTf50NNUbqlCmwZ+MqR8cOrnzHd0CkN8L2xp+/QQdClwBXxZDRSTVKWYP4x59/wfN/68xb0xS43hnfywClMqaBs0iMbDcCP/4GbN6nX2uKpEC9skBUZ/2f+g0SLQUCYRyBQBABuu4A4MH/+o2btpWPCuNrHu7NP3cZWL9HDilzWqJElm90s4qSzk5D7Vf/qh3AbwbPrHTcNK1q/YZx2lLgRuiIbb/2Zn4XqFgkoJCpDk4+gVadv8S+g4ccMzBWrJiYPm4kPvnoQ8fGCKuKmYaRq2BRvHz5MtQUPsiRDcvmTHdsansOfIvGbTop6u/QqinaNG3k2NghFV+8BqzfDeTNBWR/z7VhbRuIvz+TlwD/+58xlRW+ALK8Y6xP8NYfFioGlvoMyzJn8jjk/1Rc+YblNfRn+z9PgfEL9DvNfboYBcBoACECAYGAdQQiRYokEQGSD8Atcd0B8OSff3BbIafSrQmLcdxBgCHg2w4Cx/50Z7zgoxT5RI4GEOI+Asz3n77M3LiViwIMyzcrJ84AK7eZ6928GpDEo9EjPHz2GTwCJAh0SpyoEOCUrW7rbda+C3buPaA47IZlCxzhAqDjp0y1uors/9woHNi6FkkTO5+My0y9hRuBWNGBlEmBX/4Ayn/uXf4MtWdjzQ7guEGnJHUx1axFdfNPnHAAmMdO9HQHAaORMT6rSAzatraIAnBnlcQo4R0BHvyTJE6MKLzJdElcdwA8ePAQ9x88cGl6YphAIMDDf9BKmUQmUFKpKJDJwmEyUHaH9XEP/ATs/t7cLHjTxhs3s8LDP50AZqTwx0C+XGZ6utdn1vxFGD5ukuJttF1WNGtQB13btXLVC22X7U7p2f/dYSkVQ0kyvZcBy+ZON131Qc3mdt17Y+PWHYofk0SRERtOyPMXAKO2fOScdOCeuQCU/zdChp99sxVoWClsEeUNnmYeLSvOQeEAMI+76OkOAlOWALfumhurekmZg0mIQEAgYB2BxIkTIZqLeTWuOwBEBQDrD4mXNTBSdt5a4JIGAZvTc0gQD2hd0+lRhP6QCKzZCZA0zIwkTwI0qWymp9xn5grg2k1z/bO9B5T7zFxfN3tt3blHSglwUooXKYwxQwZYqhCwe/9BJIwfHyQaDA9SonItnDqjzGiZJ/cHYJh0VJt+uFesWY8v+w9WhY2Hf6cqKZC3g4d8XxrVd0cBVmAJHvY/aTGQJAHAzX9YEJKaTVpk3tIqxYD3TVJkCAeAedxFT+cRePk/YPgMgP+aEUGWaQY10UcgoIxAwoQJECO6ezV3XXUAsKYx8/8FAWD4ffzNhlo6gUjDikCqZE5oFjrVEAhaBbC8oxlhmb4vm5jpKfcZNhNQKJeuS2HqZECDirqaBrzR8RO/o2GrjqAz1SnJmikjgiaPNVUhYNO2nejcuz+mjx+F/J987JSJruqlQ6NJ286qYxYpVADTxo2wbNOCpSvQf9hoVT1cl9WLgiyPE1LBmYtA+jSv/u/ijXKo/8PHwKa9ACOq4sSSU7r+vgUU+AAgeWdYEFaeWbTBvKVWcp1zFy6OOyxLEoZlzpTx4eZ7HIaXwRHTb94Bpi41r/qDzEDJAub7i54CAYHAKwTixYuL2LFiuQaJqw4A5rKyAgAdAULCHwI//y6XfvOKCO+0+ysxOgh4YqHCZ/u68kHDqPDmcsICo71etWc+Y6cG5vu73fPy1Wuo36Id/jp33rGhzVQImDp7HkZPnIpeXdqjQS0LydOOzcq84jZdemLzjl2qCgrm/QR9u3cyXZqvx4DBWL56vap+lh7csHwBuC52y/ZvgehRgZgxgLfTyKXA9hwG6pYDWFlj1/cAUxNZLaN4PrldWJEffwU27zdvbY6MQJlC5vuLngIBryLAsphLN5m37u3UQK0y5vuLngIBgcArBNwuBeiqA+D58xe4cVNUAAiPDzzJoiYuApj/7xUhESAJAYW4gwD9ekMskqIzBYCpAEaFof9MAbAiPZtZr0JgZXyjfcml0rRdF/xw5KjRrrrbx4wRAy0b10fT+rX9hrjTuTtg2GgsXL4StatWwoCeXXWPEVYa0nldpHw1PH782K/JDWtXR7sWTcADux5Zt3kbpgfNx4k//efOsFwjnQxOybj5chnV2v9u6A8fA05fAGpaLIXnlL169e79Edj3g97WodsxxzmspDuYn6XoGRER+OVPYJ26T1MTEr4vmlXTbCYaCAQEAjoQiBkzBhLEd68mtasOgKfPnuHmzVs6YBBNwhoCrBPNfFEvyUdZgWL5vGRR+LfFCtkW0WlSBUhugtz875vADIsOgF7Nw+b6dO7VH2s2bnHU+LRpUqNxnRrI98nHePutV6xPLE+4Y+9+bNq2Azdv3UaBvHkQNGmco7YEUvmOPfvQvEM3XSbk/Tg38ub5CJ9+nBs5smb+rw8dCGcvXMR3h3/E7IVLcOWqNmFKi0b10KVtS13jmmnEW/IHj4CT5+WSmGS/p7CEa9Qo8q1/WJX9PwF7TBKTcs7CARBWV17YrYXAsZPA2p1ardQ/Fw4A89iJngKBkAhEixYNiRO5V47KVQeAKAEYPh94sv0zj0yhVHZAJ8zDP50AQtxBQEQAuIOz0igTZ8zGuMkzXDGAzgAy1Z7+6+xr4733bnqsmDsTscgaF45l3pLlGDh8jKEZMhrg7bfS4sKlK4a5G5o3rCtVZnBCGLl15QYQLapc5o85wau2AzVKvUrFuXodSJHUidHd0SkiANzBWYwS9hAQEQBhb82ExeEXgShRoiBpEhM3YCYhcdUB8PDRI9y7d9+kqaKbVxFYthk4ec571jE3jTlqQtxBQDgA3MFZbZT1W7ahS++BeP78ueuGJEyQAOuWzEWK5BGDdXPUhCmYGjTPcZxHD+6P8qWKOzIOOVv2/Qi8nw44f0Vm/mfa1IWrwPbvgDqlw0eNb+EAcOTxEUrDAQLCARAOFlFMIdwg8MYbbyB5sqSulWF21QFw//4DPHj4MNwslpgIwNv/yYu9hwTLVDE37Y03vGdbeLVIOAACv7LkAyAvAPkB3BKWrVk8ewqyZc7k1pCeGGfLjt3o0megJieAGWMZBjhjwmhkz+Icpnxv1y8P3L4PrN4JlMwPvJNWtvbCFSBtSjOWe6+PcAB4b02ERd5AQDgAvLEOwgqBgA+BpEmSIAoZd10QVx0Ad+/dw6NH/gmUXJizGMJGBKzmV9poyn+qeOhvzFzyRE5oFzrVEBAOAG88G6wMwAoBrBTgtNBjPY116QuG4SRxCyCdPnsOzdp1wbkLFy1oeb1rzmxZMWnUEOkmwClh1QySf32YBTj4M1ChCEAizUhvAO+lc2rUwOgVDoDA4C5G9T4CwgHg/TUSFkYsBBImTABeqrghrjoAWLf6yRMP0cS7gXA4H4PM69w4WpHo0YB30wKpkgHx4sglpviYsAb1oyfAtRvAlevAXR2Xmm+lAvLlkktZCXEfAUEC6D7mSiPyXduwVUccP/G7owZ1a98azRrUcXQMryv/5+lTLF25BtOC5uPa39dNmRs5cmQUL1IY9WpURe5cOUzp0NPp9zNAssRyOb/x8+Vb/rKF5OotSzYClYu9IgDUoy8stLHqpBYkgGFhlYWNZhAQJIBmUBN9BALOIRAvXlzEjmWiFrYJk1x1ANy4eQvPnj0zYabo4kUESBhF8j8rkio5UKsUQCeAlnCTevGq7HD430u5daTIQKwY8l+ShOFv86qFidc+Fw4A76wID6Ztu/bEzr0HHDGqSvkyGNa/lyO6w6rSjVt3YNe+A2C1gHv3tT2W8ePFRa2qlVC3ehUkS2qi/qVOoJ69AKYvBd59C7j8N1AsL/DiJbB+NxA3NnD1JlCyAJD1XZ0Kw1Az4QAIQ4slTHUVAeEAcBVuMZhAQBMBHv7pBHBDXHUAsI7yixcv3JiXGMMFBKxurBLEA5pWBqLpOPy7MB0xhA0ICAeADSDaqOJ///sfho2diFnzF9moFfj4w1yYP30iIkeKZKve8KTs6LFfce36Ddy9dx93793F8+cvkCRxIiRPmhRJkiRCsiRJXCn5c+MOwDJ/dLIW/ghg+P+STUC1EkD8OMD12wDLeYVXsfo7JSIAwuuTIeYlHADiGRAIeAuBGDGig6TKbohrDgBuRBkeyX+FhA8EFq4Hzl4yPxfB0m8eO6/2DJQD4NotYOZya6j0am6tv5d7M0S9z+AReGlDrc50b6bF6kVBiBM7tpenLGwLhkDQaiBNMqBoXvl/MqVq4z6gXtnwwfTvb7FZ6WDvD+YfB+EAMI+d6OltBI79CazdZd5GOg5JtixEICAQsAcBN0sBuuYA4O3H9Rs37EFIaPEEAqODgCdPzZkSNSrQtaFg6TeHnjd7CRJAb66Lz6p9Bw+hVecv8fjJE9OG0jO9auFspEkVTijiTSNhT0c6ZBYs+wY5smRGjmxZ7FH6rxY6xbjUrIjyRiRg3hqg0hcyBwDl4jUgTXJbh/SkMkEC6MllEUZ5AAFBAuiBRRAmCASCIUA+ICfTAYOD7ZoDgPmot27dFgsdThB4+AgYN9/8ZFh7uooz5a3NGyV6WkJAOAAswedK599PnkKDlu1BPhajEi1aVCwNmhbhyv0ZxUmt/YuXLyUOnJAMv5169kPJokVQ9LOC/3Vl2607dqNk0c/9Dn/6AhAtyusl+549B5ZuAvh9TJ4YOH4KqFceePkCWLMLqFMWiOkOybBd0FnSIxwAluATncMxAsIBEI4XV0wtTCIQKVIkRysABcQBwFunO3fuhskFEUaHRuCvS8Ci9eaRKZFfLkElJPwgIBwAYWMtmYpVq0krw6Xrvh4xWPNAGjYQcMfKPQe+xd/Xb2LXvv3o0bEt6rZoh696d8f8JSvQpF4tHP7xCFIkT4bN23ehWsVy+OnoL/jog1z47Y8/UKRQATRr3xUzJ4zG+xneUTX4wWNgyQaZvT9hPLnZz78Df98EiuUDNu+TOVY+zyN/dvKcTJiaOgLc/PtAEw4Ad553MUrYQ0A4AMLemgmLwzcC4dIB8ODhI9y/fz98r1wEmt2ho8D278xPuG454E0RRWweQA/2FA4ADy6Kiklnzp5H5bqNcf+BNlM9VXRo1RRtmjYKOxP0gKUk/yPpbdN2nTF8QG906T0Qo4f0x7KVa5EqZXIMHzcRxw7uQre+g/BBzuyYu2gpBvXqjiPHjqNyudKo3aQVtq7SLrPCUH+y+dcuA8SIBuw6BKRMCvx6CkifFsiVCZi2FGhe3QOgBMAE4QAIAOhiyDCBgHAAhIllEkZGIATeeOMN6WLADXEtBeDevft4+OiRG3MSY7iAwLaDwOFj5gdqUV2U7DOPnjd7CgeAN9dFzaqDh3+Q0gG0iAHLlSyGMUMGhK3JecDavoNHoEHtGmjXrRdGDe6HL/sN/s8B8GaaVBg9cSp2b1iFAcNHo3D+vBgyajwmjPgKCeLHk1iAazRqge1rlumaCW/2fzgO1CwNnDoPrN8DlP8MeDsN8P1x4PxlOUogIopwAETEVRdz1oOAcADoQUm0EQi4h0C4dADcvnMHT5784x6KYiRHEeCN09E/zA/RqT4QM4b5/qKn9xAQDgDvrYmWRSQF3Lpzj2qzXNmzYvGsKSAzrRBjCGzevlPKw3/2/DlSJk+Gn4/9is8K5MWx335HwgTxJWWPHz/BP0//QaoUKRA3bhxs27kHBfN9gpzZsmL6nAUolO9TvykA1EEiVt78Myrr+h2gTCFg0z7gwhUgSmQgWRL5/0VUEQ6AiLryYt5aCAgHgBZC4nOBgLsIhEsHwM1bt/H0qUnKeHfxF6PpQOCbbcDvZ3Q0VGjyxhtAz2bm+ope3kVAOAC8uzZqlvGQ2qZrL8WPyfS/ZvFcxI8XN+xNLIJYfPMOsGQjULsskCAusGEPkCQhkCd7BAFAxzSFA0AHSKJJhERAOAAi5LKLSXscgZQp3CHpcS0F4PqNm3j+/LnHYRfm6UWABIAkAjQjcWIC7euZ6Sn6eBkB4QDw8uoo28Z38oeFi+Mhy3oEEx76v5k/C+neTBv2JhUBLH7+Qr7l53eOfvUbd4CGlYDoUYHFG4DcWYAM6SIAEDqmKBwAOkASTSIkAsIBECGXXUza4wiEOwfA39dvSIRIQsIHAkErgcvXzc0lfjygTU1zfUUv7yIgHADeXRt/limlATDs/6MPcobNCUUAqw8eAegEKJhbnuyPv8oM/zVKAf88BW7dlYkAhQDCASCeAoGAMgLCASCeDIGA9xAIdw4Alp7SIpvy3jIIi9QQmLoUYPipGWG5qlZhyAHAGzZuqplrSxqLqFGAmDGB+HHMzN6+Pv88A3hx+/CxXAucnArxAmzT4GnW5tekily73KhcvwVMX2601+vtezW31t+u3nzOuK6PuK7R5LJtcWPbpT20HpLN/XDk6H8fkPCPxH92yYNHwI3b8nfo6TP5j8/uy5dy7nqM6PIfa9Pz31gxw2ad+rsP5DWjI4xzYEi+U8Lb/6wZgLQp5BGI8axvgFyZgYIfOjWqrJfOBa4n3zucL/99+IR8BkB0rl8MgFFexIB/8WMDqdyJaFSc+P6fgD3fm8fk3TeB6iXN97ezJ98LLP3I7xDf98Saf4EU7gP4/r3/CHj2DIgTC4gfF3grlbtWPf5Hfi75x9/sZIllouFA/yYGR4HfFWn9nsrrxvdd7Jju4hR8tOMngTU7zY+fNCHQrJr5/lZ6Xrkh/04Sy2fP5d8Ufi/IexI92qvfE+l3hd+T6EDUqFZGdL8vf1Ok4Lw3ZPu572SUl5DwjYBwAITv9Q2Ts7v/ALjzQN64r9oub/zMCDcIFYoo9yTXGHNY3X7JceNy/irw10XgynV5Y/voifznT6JGll/K3Iwlig+8nVouvWWnc+DxE+DcZeDsZbm+9/2H8o/CM5WAGtoUg5vv6LJNWd4F3n/bzEoZ7xMoBwBxmbHCuL3Be7jtAOD3h2t69iJw/ba8rvf8VOXj5sW3CeDGi+v6jg0R+nmKlAI5WiitmjRAp9bWPCGMDCIB3cVrwKVr8rzMCA8Q/Eufxjt167nZ5Hvi7CX5PcG58V3BzaeScM14GKYDJ0USIF1qufwpN6hW5PQF4KffgIpfyBte3nJznEzpnSFX5XwZYcC/2/eMW873efo3gQxvyc+sm4fWsOgAYGlHVm44f0V2uPgcvWrI+5xn/G1NmxLI/I45R6qRlWW1ie+Oyr9NSkJHf75cQI6MRrQab/vnWeDQLzJWSsLfQHJiZMvg3gGQTgjfb/btu/KhP0SW1Wum0hEqOXRiyk69zO8CKZMYx8Joj2MngbVhwAHA9+tfF+TfFN/vi9G5sj3fw+lSAW+mAt5L5+57SM1eRnJduCo/L5evAfceAg8eqv+mUE/sWPJeIE5s+Z2f8W1n3vtmMBZ9rCMgHADWMRQaLCLAW6Vvfwa42TR722/WBG5okieRf7h5A+OUcF7cPBw5Ye8IvHngwYXOADP2c5P942/yQePaDeu28SCSMR2QJYM9h0Y1iwLlAAgrEQDc2B/5d13t+E7xe5LpHXkTwMOlUXn06DGy5/tc6laiyGeYOGqIURVSe/KB/PEXwM242QO/v4H5ffowC5AzoxyB46bwAMb3A501V02mPYW0N3ki4K3UQI735ZtKM8IyrLSLDr/UKYAin8jOALuEt08HfgJ+PS3fstkpqZMDeXPKm3CnJaw4AEiqS6x5EKDT16rwO8MoEToKeRi3UxiBQgeUHuEa0+Fv9/eWh+qF6+Qbfz3C71nDivZ+R4KPS+fY8VOyQ1fr4kCPvXRc0JHD3+wkCfT0MN7GyxEAdJDzN4V/Zy4an5ueHnS0kC/FF0mlp48dbRjlx+/PmQvqDjSj43Cvye8693mMHBQSdhEQDoCwu3bhwvKtB+T60V6Q1MmAqsVlr6edsu0gwE2008If7wIfyl59LeFmZv+P8kbQKeGh8ePsQP4P7B8hUA4Ar0cAXPobOHAEOHnWfsx9Gnn7xzXlQVmvzF+yQqpDny1zJiwNmoZo0YzFF/52Cth5COBh0Q2JGwcomc8dgjs63vYfMV/tRC8edBB+ksP9kGk1++jA4cGfDkinhY6AInnkW2unxOsOAJbTpaPdDoegGoapkskOIkafWJUF64wfWkhIWa241ZFf9ecBat5qOXLKiHyQGShZwEgP7bbH/pTXz6gt2ppfteBlCNePEYZ2ihcjAJgqtuuwzGvilnBvVjyf8xEBdAzxWeG7lVGnTkn294HP8shRYULCHgLhzgFw9drf+B+TI4V4HoHDvwDbvvWWmQwdrVbCHpsYOr9wLcBDmZvCG4gCHwAZ04ce1Y0DYshRE8QDin5q7y2ccAC8jjKjZ0jYphae6sTzX5lRQQAAIABJREFUlzQRUCK/9mb/3v0HKFy6IuLFjYtVC2cjYQL910y8Fd+8z3wlEKvz5uaGN8hOiFZIsRNjUmeqpLIjgBEdgRLetq3Z5ezmVGludIJ8ngfgs2u3eNEBwLDfn08A3x71n/ZjNxZZ3wWK5DV/MOClAC8HzAirVPAZt0N2fy87qcwI+YfsiIjgDS7X746JlBgzdrMP9w78zbaL18BrDgBiuvswQD4Ht4WH5XoV7Hk2QtpOB7l08HfRqcG0q/wfyr8pQsIWAsIBELbWK9xYy7zW2Su9OZ3yn8shjVZl9Q7g11NWtZjvz01Y+WAcCLsOAQd/Nq/Pak9uvun9pkPAqgTKAeDFFADWZP/5d6uImu8vbfY/lUm5lKTP4OFYt2kbVi8KMlTuj7m/K7eqc1CYt9hYz3KfAdneM9ZHq/Xq7c5G32iNz8+ZI1+5qHv5yj6bSJTHw3IghfNWcpBasclrDgBy6Sze6OyNsT+8mA5GR/SnJhxoo2b7z032N+776YAqNkUBWCEhLvwRkM9C9BtD07l+dqTmmX2uC31kTwSfl1IAvtnmfLSVFt7kbmpW1d4Q+j/OAiu2aI3s3OdMBWLUi9uknM7NKPxrFg6A8L/Gnpzhxr3258PbNVHmONcuY00b62VPW2pNhx29mXNWtQTANASGEAZauCmsUVL71ljLzkA5ALyUAsDQvuVbZULJQAuJpeqUUc4zb9GxO+rVrIq8H/9bS06HsVY3jDqG0N2Ejo32dXU399uQIcVLN8okU14QVsKoUdr8Ta2ROZBga9U2mevFC1KxiL50Kb22eskBQEflog1y1YZAC9MuapbSn5tPQs85q61Z3a2JzFlhRZgqQQeAWSH/RpOq5nqTm2fReuDOfXP97ezFyhq1S1k7rHohAoC/l0s3G08rsRPL4LqsOoiC62JEA/kyvCBffALkEdEAXlgKTRuEA0ATItHACQSWbXE2T9mKzQwPpXfWijC3jCHZQkIjQJImbgit5OMGygHglQgAliNasF5m8/WKkPOhdlnrrODky6DDyktCbhCrRHIMN5272tkcbDOYMcy3Xnl7K4qEtIMHmsUbzDH7m5mT3j4kjSOhlR3iFQcAb4znr5PLYXpFyAlAx6+e8miMUmO0mhUhDwD5AKwIORPW77aiAejexDgZIB0PfE8EIjxdbbZMqahVxnxVEasOXatlAIkl3z+MPPWKsHxr61rWrbHj+2Lditc1fPGpTKwtxNsICAeAt9cn3Fo3f627+cpGgCQBWLvaRnqEbsvQPTKvClFGgLczVUuaJxsKlAPAKxEAgU4vUXuuGQlQu7RcWcOMkJmc5F9ek88+BvLmsmYVb/RYxcCLwlJgjSo7Z9nMFcC1m87pt6K5Ril7KpZ4wQHAQ/+M5e6RZRrBXa8TgDn3zL23IrkyAaUKWtEA/PIHsM6iA8AoDwBvqWet9J6TkEimTCpHRpopLRroCACvXjh1a6w/MkbpaWaa3NJN1p5zp3rb8ZvplG1Cr4yAcACIJyEgCHg5BYA30/XKWYNl2jL9ZYOsjRR2e9MJUL2UuZyxiOwAYEk2fn+8Kqw1XaecuUiAmd8ENudVDVPmMZM8zqyQcIrVGbwsdhyalObn9bnHigE0r26dmdsLDoAlG72TYqH0LLDSTu1y/sPzWZJ24Xpr3xQ70nbI30NHqxVpUBHgnPWKF/LT/dmaIilQpyxA4jcjEkgHwIUrwLy1Rqx1ry1Ty9S4c7SsIMfHjBXeihQJabOTJLpa+IjPtREIdw6AK1c9FBOrjX+EbWGF5ddp0OzYCJspYeT0vLyonz9+vCUxUruZRT6GTLc2myaVzd1S8xaTt5lWpGcz4I03zGlgBAJviF6+NNffrV5JEsppNEbm+cufwLpdbllobJwyhYAcGY318bX28i1NyBnZRYDq08uqIwxn9nphnrfTALVKm1tfX6+9PwL7fjCvgySp1Uua72/Hzbn50fX3ZAlRksupyYsXwOgg6+SfjSsBPLCaFVbpWG6RVM1IdImX90TBMfw4G1A0rzFUrb7braQAePUyhukw3RoZw9HXmr//QauBqx5KaVCaCX//G3OvldjcPEUvZxEQDgBn8RXaVRB4/ASYvBggKZbXxKjXXsn+zfvdLcXiNQyN2FPgQ6Cgfn44SXVEjQCYs8r9spJG1jJ4WzICsx62XglaBVx2uWSmXtusvBPGz/cGGZueuUaLBnSooy9XW0sfw5mnrQDuuli+TMsmf5+zpOWHWcxrCGQEAMn++JyFFWlT2z/nxMrtwInT1mZjlcHejnSkKsWA99/Wngdz1L+eb93poT2SPS1aVAfI+q5XAhUBYAehpN45Gm1HcsWGFYz2ktv/cBzYYrJMprkRzfeyI6LW/Oiipz8EhANAPB8BQ4Cly1jCzEvCcl8s+2VVeFM7exXA2wwh/hGgJ7xTff1kSRE1AoDM8bxNDSvC6I52dfRFAdAhOGauN2fG2wvmx0cyEbXhxXecFspFPrGnpjPrUe+0SOamZaudn0eJDDSpYuxgE3z8QEYA7PgO+O6onWg4q4uOFjpc1OTX0wBLZVqRVMmAhhXNa7Dj8Ki30oRV55H5WZrraXSfFKgIAC+nH5UtDGR/3zj+3P9MWhJ2HKucIVNqrZA+G0dJ9NCDgHAA6EFJtHEMAeb6MefPC8KDaOsaQGyVeuZGbfQim7nROTB/keGxCePLpcJu35eZvMk0bee6lf0MyG6g1nqgIgACWQXAzvxQEnKx3GXCeHLu843bwK17AOd3/orRp0S9PZmj306trY8lKtdaDP9nFQIeLMj+HTcWEDc2cOsucPe+/O/VG8DJcwDra+sVHgobVAJY0suMeDX81N9ciBsdN1aFEV58V4Ql4W0tb23NiNVDnNkUAEZaTFhgTzQdc7v5vk+THIgfF4gcGaAzm9+f81eBOzatJ7+rnRqoo/z0KTAyyMwqvN6nQz0gdkxzeuxI99JbZWLcPGPvJbUZMYInfRqZd4As85EjAdf5br8rlx5lhQE7hPw9xJbj6ZFAVQGwg1OGB9fcmeUSt3w3Um7eBe7cld9vZy8b3wuZ/a5z7N/PANwL2CGM4uDzwpQ9ft8fPpL3AfzOs7zwc5susOjooMNDiLcQEA4Ab61HhLSGObInzgD0uNv1A6UXSLKWJ0sEZHgTyJLBPCGL2ngsO3P8FHDuInDt1uutuDHhCzhRfPlPOmTHkgl2+MMaLSrAjRJDaKWX8i2AeYl2HtDU7KZtLKXEMDU1oR1rd9vjieaBtK4B4sWI5gDgMzBxsd6nWr1d/HhAjRLyD76a8JC8cQ/wwMBBWU1XlneACl9o282yf3SYmRV+b5hrqIdQieRJN+7I9aC5eeN7R0n4THLTkiCeOauI47LN5voq9WI+c8Z08hzptOHh7P4j+eDAzVogHXIh7WW1A1Y9sEsyvi07rMhEzrKFxIDfibsPAZJ8nb4o/2uHtK8nOzuNSqAcAHbljhNjRr/5K9VHdn5yDdghWrfjdjC3G3UsB5+XHc7eSl8Amd7xj5ZdUULvpAUqFvVP0GcnT0TpQkBOnbwogXIAWN0nfJwdKPqpvqedDiPfxciZi+oOHavEeHalAWqtH9+v6/fa87tCh1HH+vaklulbDdFKDwLCAaAHJdHGVQS4Qb9zH3j5P2DVDtkraUa4SaQHXkmiRJEPQUbZbM3YEbzP5etAtCjyoYK3i2aEtd8ZbnraoTKDxI05z/HjaFv37IVcK/m3U9pttVp0a+KfHTp4f6s/7Az1NUNMY8emsFdzLSRCf771AMCNvhWhs6l+eYBOLy0hN8fKrdbL1mnd9PnssJrzq/emTWneTD+4cFWOfnjx/+GVJJxKkUSOjrAiZJ6241DKGyiG5WuxidN5uusw8MdfVqyW+1oh3WJ/u6JV6IRhOTc9+cZ8H27aa70EXuGPgXwmSj4GygEwcaH1OZOrg5wdeoQHHTp3Hj3R01q9DQ+PPISoiR0H44zpgcpFzdlJgjUSrloRkjryttef2BEllPVdoLzKXifk2HxPMPLy/kMrMwMypQcq6cQ2EA4Aq7wYVitJ8Pnhfo/7VzrV6LxMldTaIZikqnQAWJWapYD0afVpOfQLsP1bfW39tTIypvXRhAY9CAgHgB6URJuAIWBlc8NDduuaATPd8YGtHpqUDDQT8sxwzSlLrROdNaok/0jqkUA5ABgax9I7VsSMA2DsXGsbbh7EmcfOsFC9wg3U5CUAQ4ytiJ5SR/PXWotsaVMTYHSDV8Tq5tM3DyObbF8fuwhIm1Q1l/rAgyGfV6tiJkyWzuO5a6wdiPkc8XkyKoFwANjBC8IQ4JoGKyBYPdARW60cfTt4QawwrTPCje8lK8KSeW+lUtfA8Pzpy6yMIOdWGy1bbEeFAzrlSAaoRwJBAmjVgZPhLaBaCT2zc6+N1Ug5WkqHKitdGRFGsjGizYrYxS1jxQbR93UEhANAPBGeRkA4ANSXh7fv00gG88C+JTQS8hZ81D/OAisslkyqXAxgGKoeiUgOAOYZMp/aipj98f3xV4AHSiuih0Hfar641kbbiv1m+jIihtFLVsTMxt43Hr+L/E5akRIFgA8NVHHwjWXHzS0PF4zSMRMlZcf3hSUBmQtvRALhACDxHwkArYhRRnffWIwCYKqHWSHXToe6/nvbUU5XLw9JSEvsSOHRcmr/9BuwaZ9ZBOV+ZkvaWo3S4XezexN9tgfCAWC1/Cp5X+gE9ZLMXgkwrdSsJE8iPy9GhY5VXgZY4QTInRUons/oyKL9/7F3FWBXVF13SXe8dIogEhKCgB2UiIS0dCMSIg2KioWCAgISEgLS3V0CAgKigCCYqChId9f3P+te7+/ry52ZM+fMzJ37cvbz8OD3cWKfNXNn5qyz99puIqAJADfR1WMrI/DJVOCc5AZX9iRH2WkPB/jhN2DuKucmFDmtNZqNKu48tZE1O8x0pAgA6jiMmy27wmA/uxEAqgrKPP1/uYl4ekXc1aliLRIGS30DlXJxVrXF1a6Y/d4s0cRSTSomu3HhnE4ImNkJK469zmUbgZ37VVYOqIaLqqriW6nUh1vdl98AG3fIr1sm4kGV6Cl8L8BcfBljqskcxXeP1bPQCX0Dmbr1xMOJKAeryKRF6wBujmVN5p4JzeWETodo2p6qyKtMSpITBA6rE4mkzMlePzv9rt8APvzMTo/b2zIdhmkxMsaqHKzOIWuy7xPZ+XQ/awQ0AWCNkW4RQQQ0AWAOPnUShnDjfVX9Iql8THD2GcvUdAnKlgEeFci9vdPKAKpuqKxyba3unHFzghtKWRMR4mKuLUM2ZY0kR4ta6nn7svPH7aeqPk3Bv1a11LxR/T1SA4T12u2a6v1CbZa29ezO+t/2TMGgMj6fFTKWLWMwZcaORaIM4OCJas9+EXLOCAPq9IyYZgeh29t2bwEkNVGSdyKVRjYVUDX66a67gFfbmJdBHTFdrbICBVYptCpj1HkZpFhpoVMjILWAVpAqiS1DADiRwqFCkMlcE7M+FK1lRIysMR2mRwuxsrzh5lAt68qIKkZWafMPApoA8M+10J6EQUAlBYAiXu0lcjmj7UKobhBD65UNEw/13/A1wDBYWXuiFPDkg2K9VU+lo0kEcMzsoECdrFUvBxTNL9sbWLIB2P2DfH8rtWGOPH0pQOVkFaO+QePqYuKVKvNY9aVmwofjrVqZ/7sIZlYzOHECZjciiGlJH46z8sz8352K5pi0MCjuKGsMb7aTguB1CoATqQ7dW6oJ4aoSECInrBPmBcXUVKxd/WClHTumuuGxEpFj9Q6W/1Mx2YoVoTlVI686NBTTlVGNppAhAFjalgKLqvZQcaDCw6qjqPffvBNYv11+HNUDHlaZoXikrFELg6l62vyDgCYA/HMttCdhENARANa3hWp4XWgGkVxtM29UQ0KpQk01ahGLFAHgdQoAIzv4ka1iVmGoVmOrnoRRSImCSmbmRJWD0PiPPgCULiZXys0KC5F/J5FBQkPFeAJuVqpRZGwn7h2rUm1x/eCGmxtvFZPNaY475/bvgNUK6tXNagA5Tcqgxp3P6xQA1VNVJ3KcVXUArFIAiPGWXcAX21TuKKDCI8BDxeyNwc0WN12yRsV3RiUZmWo9dycOOJjCoVI1pGcrIHEia4RUv1FkCAAnyMjQyvgs5uGEVUlHayTkW8xcDlDXQNZUyw+qvk/8FE0hi2F866cJgPh2RePZeu60CAAK+rE8z5WrANX1r90Arl0P/mFIIeupsoQh/wT+O2FQHZ6ntKom+jI3/KBR1CMQ2SiG5o4UAeB1GUCWNmMot6ypqGCH5lTNw7USwuI8TohIxsWICvqliwK5ssqiJ9dPNRScpUl5MuuEqYorli4CPGNDuGn7HoBK1bLmxP0ampunxjw9lrWKjwLMHxc1ryMAVCO/iuQHni8nurrw7XgiyJNBGUudEujU2LrnqbPAqBnW7cxa5MkBNKpqb4zFXwAkWWSNgrYUtjUyllZjiTVZUylxGJpz9kqAFQFkLEmSYEi5iEUiAoB+qVaXibs23rMURuVBhdfaAKrRNirpPsRBtSqHrMC0yP2l28ghoAkAOdx0L48QUCEAZHP/PFoamKPGMF3+fe48cOGyVzPfPo9ovXYzD9dsBbbtll9Di5rB0lAiFikCwOsygKqbbzulmoxwVxX/EckTVf24MLtneNKZP09Q1Z115d02VWEvJ3MlF6wFvv9FfsV2w0ZVSxBmyRBU/3fCvD6x8poAUNl8E1/qrVB3RcWY6iJbJtSOzgJL5bFknorZTXeYMB84fEx+RkYi8dTVyFQ23xzTLjkXzg+VTSVTKphaIWKRqAJAvyjKycgcN4wED5/V+XOL6SCo+ODE+1G2rGvI759/B2YpVHoq9xDwyAMqKOi+TiMQ7wiAI0eP4X+yyj9Oo6vHU0YgvqUA8ESXoX/8QxEev1imGOBFxZI3E+cDhxQ+mHq2BHgCKGKRIgC8TgHYshP4QiHvT6bGd1z8VUi4FMmALs1EriigGuIoMgvvrwJ5gn/y5RYLXxUZN3Yb1Q97GQV6Ix9VdTnsliJUJRycONWMjQVFzmSfs3Y2qJzT6xQA1Q3qs48DvNdk7egJgGKXssZa5Kz8ImKq9zHnqFURYFSQqKmQG4H5KpiHjKsSOKqaPaoaEhQfpAihiEUiBYB+nTwDfDpTxEO1NiTaC+cDCtwDkMR02hgZyvewinVtDvCgR9aYhsN0HFlTqWojO6fuZ46AJgD0HeJrBFQ2H36JAOCLdsf3wL6fI3vKb3ah8+UC6j8nfyuw5BlLn8ma3fkjRQB4HQGgmoeqWgGA5ANJCFkrXhCo+pRYb5JHJJG8NJYmeqo0wGeFU6aaF+2UCB7Xw4gcRubImt260aqVB5w4lY69VhUBObvvD68jAChwRqEzWatXKRgZI2MkVahzoXJCbiflS5Vs4BqL3gdULyu2WieqD1CAmHn6RjZhAXD4qJg/4Vo9Xx7g80vGGLUxcwVAZXlZq1EeuF9w/khFAHBt89cC+xSioOziw2vOk24SXE4Zo18YBSNrTBdlyUZZ++soMGMpcPW63AhOpnbJeaB7hUNAEwD6vvA1AtFOAKjmxHp1cWRrtLI2LdWSVcPs7AgAEpM7hQBQFcd7uDjAkyK7xhf9uq3At/vs9vxvezsf+ey5cC2w18OPtZC3JEpIBFC5W9VUP+xlBMuMfN71A7BUQR/ErtCYahSQ3bx7q2s1a0UwzUrG7KZFeU0AqLwbiUfT5+X0MZiTP3c1QDJU1qhd062FvSoLquu1cz1VFc+TJQmuz8xU0xoaPAfkzWX/CrB84/zV6pUVmP9PHQARiyQBcPYcMHo2wG8VLy1tGuCpUmoVeEL+kijie0XWrCpSmI3LaNVFX6jhpwUAZa+cu/00AeAuvnp0RQRUXvp2T3AUXf1Pd54gLFwnL5DkpC8iYxUvAFR92rzljZtBgUL+4clPSMNAZHyrNiJ54rHHuFMIAG7euImTNZETVX4Yha4rmX6eCv2mWJIv5K/dUmrM2/50RlDY0mvjpuTJUup5iqons06UAAxhR4EvpiTIWqrkAEuNiRrDbRl2K2uqYelx5527CvjhN1lvABGV+tDoXhMAgz8PCnPJmojmCsfns4EhyL8fBv44BBxV2PiHfGVVEJKDdowVHVjZQcVEK92oVj4RER1U+bYhBiypxtJqZsbn6YV/rh+f67x+f59QQTDY125Jt0gSAPT3m33Aii/V1y0zAqOoqj0F8G9Z++0QwMgyWSMZwWpAVnaeItSXg+Qe75dfDwK8h1SNYqMUHdXmLwQ0AeCv66G9iYOAykvS7umVU+BTzG/ivOBHU7QYlW15UrzrR+DvYwBPCU6cUfvAFF07a9SzVr0dixQB4HUVANXwRW5oS90P7Pwh+FJnOsrJ0/KhfHaukZUIltFYf/4dDE+9GiGNjMwZgmQYc8BlTOWZxflqVwSYC++EEctJi+RHshu6+fHnauSNk+QHV00Slgrksta9BZBU8JTTawJA+Rn4j+bL9z8HUwl4sq9C3tjBuHkNIIeNEoscm+Tk5wqnoBxDNL1m+Zdq0U9PlAqWjTMzVQKHZSoZ1fDdj0GBxDPngs93EvVum9187khVAYiNAysl7VYg01Uxfah4MMqM4fh2jVFMjGaStZAYMFMhSOTxXjl5FjjnwTcqv8NfrGcv2kd2nbqfPQQ0AWAPL93aYwRUPqYjEQHA2rOTFzjDsnsJNUO0uPHnB4SXxlI67V6wX1JH+eO3jpxYj9caAKrCeMUKBEOgVU4KZe4H/vb40pf52OF83JBMX+bNB4rR+mRPo1WUtemL3Y9rs+vD09pxc2Su4L997JyCq/4uSQSSEHTKlqwHdv8oP1qHBuL6ENFGADBPmelbXpuKyKUqwSRaZULlu4N4tqgFZM9kjqzqb4XRXSr6LLLXXYawj3QEQGitqr9RWcxC/ViRpm4lgCfydswJAoXvZNl0KDu+xm0rEqmiMr7uK49AvCMAjh47jlu3bskjonv6CgGVF3EkCIA5K4M1zbWJISD7wa/68cRSYzJqvV4TAKqK8mJXwflWrLnNMFgVYyQNReUoABYpkxFRHDoZYAqQrFGMk6KYTtjh4wCF8FRMlABgKsmHn6nMBDgdAaBakrFVLSCrxUYutGLVzYXdkouqz0C1KyXXm3XUSfiKVnuJO4vqyTzHe6WJudaH6jNeVGtAtcqA3BVQ68W1sfQfiXs75hcCgD6rbqbtrDtcW0YUvVDZnv7G/l+BeWtUZ/a+v8z703sv79wZNQFw5177qFh5NBEADK9iyLY2MQREwzHDjab68RstBICqBoDYlXC2lezJeTgvqFZNwTGWz4yU2S23pZoHb1U+zA4OqmJm/NDvKljG8do14KMJdry7ve0zjwXrmztlvHcoYiVrdoTyvCYAVEPIZTGR7cd7icSgDPEampPaJNOWynoQ7MfSg2YK7Zt3Aqy+ImvMdWbOs5UNnw5QoC5ajBvXhlWA7Jnte+wnAoDeU79o1nJvUuHCocXyuPwGISEmYszHn7JYpKV/2rAEcZ1K7pTa9c8qo9sTTQBE9/WL995HEwHw2TzgyHHvLwnLG7HObjRZxUeAMsXkPb5TCADVMoDyCMv1dEvshxvZ734Kbua8VnMmEnbCGFWV8J08Bf/xN2DOKrlryV52dFScIADKPaQuwhh7tUwjOaBAHrWsBWTzaQSAqtik/F1hv2fqVECTauZl8URHJcnEe03WWPqQJRCNTLWKh2h5vAnz1cooyq5fpl/K5EHyJlOMTG/AbwQAV0GNmX2/BlOEDimUY5RDJKiBQS0MEXNCe0hkHqfaFLwHqP2MU6PpcdxCQBMAbiGrx3UEARUCwM7Hq6qzqmJbcednqB2Z9qwZgyJUiRMBiRIFQyeTJAz+nSBB8OP05i1gkOLJm+r67fSnwBqrDqhYpAgAJ17EoiHVxCdaykjSV7sl/2SuPzU2fjwQ/KBU2djZnTskoiTSj2kLKhELTpbCIzHIEk6yxjxm5jOLGKM1GNasYhROo4CaU0YBRD6bZa3tC0DGdGK9vY4AmLwoeJLpd+Nvp1EVgCSAE6aa1sF3adfm4UXJLl4ChkxW85IRMyIh8iolKtU8tNc7bSqgkSJ5oxp2nyl9UFPGLaP4Jd8pJJi9EsLkWkTLHztxX7qFXdxxixcEqj7l1Wx6HhUENAGggp7u6zoCKgSAlxoATr3Mc2cLnoAxH1TUqN48aoZo68i1Y14zT/iosq5qkSIAVPNDuW47BIDqh5MqziL9788HPFXGmdM9kflCbah2HSpVdOAv9z/cmLcp8rt0onLDExYK4qI47dgLrNws2vr2dvfkCIoSipgTEQAlCwc/ip0yPhf5fJS1Dg2BdKnFentNAKiWOBRblXwrEtcUqmNKBzfdThk3aUztUDEjnQ2qxFMtXtbuyRkMkxcxVYFKkTlU2lDAtXTR4DUUrYRhNJ8fIwCMfGVaxi9/BQlmppy4GXFmh1hW/eZRuRdE+mZMD5QrAzDCRlt0IBDvCIBjx0/g5k0P6qBEx/WNei9VCAAvIwCceDiLhg7Gvah/HgEmLfTvpeZHEcvf5JDIHTRalSreshoAXkcAcGM7XTHn1a07g6XqnijpDKHjhI8sXUnChB/x/G+nTTS3d9lGYOd++dmL3QdUKyvfP3ZP1drphfICtSqK+eJEBIAdwkHEK9XnhOhpLn3xmgBYsQlgvXq/WdLEQInCAMuAipyE2/WfUUCDJ6iVuzOqRKAq4msnCmrdtshUYbDCO0kS4IECwGMlAeaqO2GqRLbbEQBma+Q7+LsfgO9/dQKJ28doWVus5KxqdRl3vAe48X+sBMD3o7boQiDeEQDHT5zEjRs3ousqaG8NEVAhALyKADh7AaCfKqYS+sqqA/xw8ZPlyhqsZV44n7nisqzPqh/2sgSA1xEAVMAfN1cWJef7cYPGFz1Zfqap+NUYgv/tPuAnBytyMA+2c1NONcYhAAAgAElEQVTrFa/dCmzdbd3OqIWdUyGrWVg3nfXTZc2OirMTEQA8beepuxPGWtcjpquNZCdax2sCYOMO4Mtv1NbnVG+mpBXIE3w2OFXBwsw36lpQ30LW0qQCXm70396sif6Jwnvc7r3LZwSfFX4wRmjce3ewBGf+u533KJoiAIxWz1K61KEhuetkmsDTZYIbaCtTFZe1Gt/Ov/Nwjd92JIizZLTTU7f1EwLxjgA4dfo0rlLdQ1u8QCAaCABVpW1eqG4tgGRJ5C4ZX0g8dYyE8YQgQ3ogfWogJm0wDDxnVoAfWG7anUIAnL8ADFP4KJW9BqlSBK9n4JqmDeZBk9Rx40RP1keRfizHRyKAofCXr4r0MG/Tui7AWs5m5sTvsXsL9bBb+qj6Oyn7UPAkV8ScIAA4j51Nt5lfDOGlCKCsMfe5Y5xNotlYXhMAqukdsrjwGU+Sin/z+cDnP4lBL031RJm+tqnz3+gl1cgdu9VCvvsRWLzeS9SCc4WuG5/rvH58tjNKz02LDwRAbHwYFbDje+BnBwjmu7MHRWatTFXPxGr8cP9OYogn/DxMC3wPpAEyx4iXRpWZU/fxBoG77roLWbM4GJZr4vZdF/8+8D8vlnXm7FlcJlWnLV4goEIAeJUCsOsHgOXaZE30BWA0/hfbgS07ZWf/tx+F+VhRIJwlpPAgRQgTAUkSB/9WzQtU8Vh1YyMbAeB1CgAxUg39e7i4ce56ooRAIgpL/nNteZLHEN74ZucvAvPXAEyXUTGRKgdORIkw7151U8WKJKxMomJNqwO5somN4EQKAGeyU3HBzLMNXwfD8mWNeixNqov39poAcEJ4lmW6whHPd931j+hs6LnA5/4/IrTiiLjXkmc8AxWFb2OTW0wZGjFN3l8+Rzs1tkeQHj0JjJsjPyd71iwPpExx+xiB6/ePWDBFg///GR+hZ7sqYRPJFACzK8TSz9RyYFqKrImWWqWWC0k/WeNJPasvhbMEd/3zfffPtx2/76KN7JfF5U7tFy8JgPPnL+DCxYt36jWNd+tWIQC8SgFQ3YCL5hYbXdxZK51hop0MPXb7RowUAeDE5s7uCefCtcDeX+QRZT3eBoLCVPKz+L8nSYBhU9T8FFXopxo+N8SyVqYowLlUTHVDyrl7thIXcHMqAuDBwsCzDggBjpwOnFaos25Xi0EVbwpMUmjSjqmWxHv2cYD58NFo05YGRdpkLWcWoNk/ZdhI4JPIlzU7qTKx5xg6CbhwWXZWwE6Ejvws6j3jWwRAbETWfw1sViAaOZbIN8EvB4GZy9WuxStNgVTJ1cbQveMHAvGSALh46RLOnXNBASp+XPOoWwVz8pibJ2Np0wAdG8j0tNdHNeeXOXcUD5I1FZIk7pzNazor1ie7JrN+//sf8P4YtZFb15bLXXPi1Oa1FwGe0Iia6scT5+LpFMP673RTLZ3GcHh+dFvZ1CUAU4NkjQrcL9s8UYw9F8kHkh1XFLLhsmQAGCkjak6cynIuRqF0aABQc0HWnPhYrvAw8FBxcQ82fgN8uUO8fdyWMgQA1fCpii9rPBXkszAajak9y7+U95zPxW7NAQaMslrELckYVZbjbfdCMEzari3+IphXLmtefePI+hfqxzVyrbLm1wgArseJb4LOTcJHcsTGi9rmJPxUNM6jhTCSvU90P3EEEiRIgCyZM4l3UGjpWQrAlatXcfr0GQVXdVc/IaCyufUqAmD7dwDVtmUtnCCR6Fj8wB+kGAoZey67Ya+ifjrd7k6KALh4GRgySQ3BwvcGw0XvdFv0BbBH4YNb9HTaiVMhbj65CZUxpgQxMknFjJTSjcZ0KgKA44vibOTLmNkA03VUrGUtIJuN76NIRACopp8Rn1oVgEL5VJCKTF+enPMEXcWY0sMoApVNOAXcKOQmYwwhZ9lQFXvuSaBEIZUR3O+rSmL7mQCgtgzT9FTspReCuhpWphr1wnQfzhUubcRqbv3v8QuBeEkAXLt+HSdPKr7549d1jurVRAMB4MRLvGtzOVX1b/YBKxROQcLdHHbFjCJxg91JBADxHT8P+Pu4GtLPlweK3Ks2RrT3nrYE+E3hZP7xksGSllbmxAk056hdMVhNw44d/BuYsVQtL5XzVS8XVAUXNScJAM7Z4Dkgby7R2f9tx1N4nsarGCMwera2N0IkCAAn0lqo5dK2HpA6pb31+qG1qjBa9izAYYUqGYyqat9APE0mLmZObB6Zr922LsBoAL9afCYAnNAFEi03qnrYxPtDJtLIr/eV9ksegXhJANy6dQtHjyl+Kctjqns6jIAKAeCVCKATYkyyOYQT5gGHXbjdW9QCsts4/XL4slsOFykCwImXvUi+X1wAVAXNOB7F/VhzmGq+fjWW76NQHwXskiUF0qYG8mR3TqVaNWda9LSNolCfTAmGF6tanWeAAveIjULsqHyvoj/AmQKiZk3skZJOiQCGVspNeN3K9sQQmYvL6AtVowAjhRjtWCQIAPo3dg5AbRIVy5MDaGRzvSrzOdV3225gTQRL6TkRPaFaqpNY5sgMNKomT0Q4dT2MxomkCODFS8APvwFHTgAkzBhxmSFt8Jkqk7YRd427fwwKAcqaHbLxxBlg9EzZmf7t98xjQOki6uPoEaIXgYQJEyJzJm9qOHqWAsDLQQKARIC26EdAhQDwKgXAqdzXJx8Eniglfs2+3gus2ize3m5LCpE9UsKeaMz1G8Dx0wBfusSFJxz8m6FnPC1h6SHmFqtapAiASIgAEivWcueHohPGe6z0/fZUfnm6e4LX9XIwr5zX9dr14AaRudqZYsRCGI3854cZc0SNTueTJAluBFljnJoZMnoGquH/9J1aHaJ1sr/YBmzZ5cQVC66bIflGc3Pj/+33amKRsT1lSDHJDjvmdARAaG5WJnmkePAeM7I/DgPrtqud5sYeW1TsMXafSBEAqho0oTWw7GHZh4H7baYDUKOHKvqXLv/7zOfnV4rkQJqUQLbM9ogkO/ecqnq/nbnitmV1DFbJUDXV+yY0P5+J5R4yruRj9uw9c+7fZzvf1zduBt/7jAphGoyqInykIgAonssISaPK4CyBmC93MNKIYrl27e8TwKzlAMvNyprdgypqu/B9qWp8lzxVxrqsbdx5Tp4J6nJdugpc+edPogRAypRA2pTiVWNU/df91RBIkiQJMsSkVxtEsLenBMDxEydx48YNQdd0Mz8joEIA2H2wquAwawXw8x8qIwT7MiSxZCGAOdtkhsMZN2D82FfN8RX1li/HdKkBfiDyIyNVSiBhgmDvm7eCL4NTZwHW3aYgjpXxpfvIA0CxAlYtjf89UgRApCIAiIQTec0hRHlv3Z0jeMLOExF+6PHashwQjR/wVFA/eRb47c8gqWNl2TICjz8I3JfHquXt//7pTIAfFqLG3wkJgdxZg2uInT9JEoon7yQp+KH00+9BoTT+b1Wzo6LsRHh2OH9TpwqSLgnvCn54kpThB7uTxpBw1n+2Y05HAMSdO0UyIHd2gOrtrEfNj++/jgTJMV5zJ61LM4Dz2THVjZxsaC5/N/z9OGV8znPTToyZK8xnQ2ws+NviM5/4/3pQ7HeVPw/wzCPOnLjGXee4ucDRE06tXnycF+uak1KiI529APA7xynj9WJEAMn20CaeZEzIuGnjnMSMEVd8flgZCUiSYiJ56uHGikQEAL/H+F0maoyQuycXQB2kHJmANKn/SzSH3ilXrgBHTgbfKSrpZCG/7r8XqGFDn0f1ORMXjxxZghER/Mbjtx3vH6aVhIzvMRJtBw+LrZeHAsULAkwl1eZfBJInT4Z0ab0JB/WUADh56jSu8ThCW9QjoEIAeBUBQJApLMYTRieNOX0xqYMfTXyo8mOfD2MnXjpO+ik7lt0c49jzRIoAiFQEANfODw6qfvvd7OZub90N8BTT78YPpeb/lA0T9XXeamC/gkq76DxOtpMJf+f8bkUAOLk2kbFIYNWtJNLyv21UP8xlCQB6sXAdwE2Wn42EPFPL+C5z0lRxl/HliQeBJ21E61nNwWoGrGrgZ+PGsEUNgASkXYtEBMDw6cBZhTKgdtco295uGgmfs1ybE+llsj6L9CteAKj6tEhL3SYSCKRKmRKpZX7MEs56SgCcPnMGV0hzaot6BKKhDCBBdlqNP+ovnMAC+EHB8nQyFikC4OgpYNxsGY//7SOjARDqPWaW2Gm8modqvakdwQ99UbN7+i86rtPtZMQxnUzdcHo9RuPZSXOIPcbV68DA8V556d48L1QOCmXZtS+/ATZ6XAYw5KPTUQB21y7anmr5VM130hi+PmK6kyOaj8WQeFaIcNKcjgJw0rfYY4mWQY07v+oBid0qAKzsQMX8aLCeLYOlT+3Y5p3AesUqL3bmk21LgUwSf9r8h0DatGmQIrlCrV0bS/KUADh37jwuXlJIyrGxMN3UXQSihQAgCmu+ArZ95y4e8W10mZff//4HvD9GDQnWvmYNbLvmRM3f114EWINaxqhYPXEhQAz8agkTAr0FFdRZe3vAWPka3F5i0LFRMA3Grs1bA+z/1W6vyLS/JyfQsIrc3E5pocjN7kwvlbxuVh5gBQJZU4kA4JxOak7IrsGqH6uQsBqJ06Za3UPUH4pjMj3GCfG4uHNGw6aOqRz1JKJjWGaRGi+yZpcAcFsfSXYdcfsxD5+Eq11jyhcrA6mWOrU7r932jKSSSQm0O49ubx+BmJj0SEpxJQ/MUwLgwoWLOH/hggfL0lO4jUC0pACEcBg1I5gPr00MgRY1geyZxdrGbhWpCIBIpgCE1u+U0rl91MV7dGokFirqVp68uKdiLVkOjykrMsb8dH6sUUTRz0Zyo3XdoGCnjMWHFIDWdeRFSlVD0VUJAF6zCQucE0KUuQes+lAnhJVInDaqvM9d5fSot4/37BPAg4Xdm8crIkN2BdQAYB15u+Z1CoBTwph212m3vez3D+fh+2T8XPVyr3Z9ttOeopTUe9LmPwRYAYCVALwwTwmAy1eu4MwZvQvz4sK6PQfDrRl2LWNZMwGtHA7Vs/Lj8DFg4gJ/n9BarcHLf29TB8hssyrAnRwBwGvD9U9eDLD8pF9NtK5xNEQAUBzxpfrBMoqyRkHFsbOdF6uT9SduvwQJgOY1AW7QZC3aIwAeLwk8VVp29UCkIwDoOcX5Rs8O6jH40XJlBZo+77xnFC0dMtndvGiV6BjRFV+4DDDNy6/53VligiShXdMRALcjpvq84Yg79wPLNtq9Gt611+UGvcPazkwJEiRAlsze1fn2lAC4cvUqTp+2ISltBznd1lME5qwEfvxdbsqC9wC1n5Hrq9Lrux+BxQp1YVXmjra+3VvKbawGjFNTPm9XH4iREEB1ouyUigZA6PpSc2L6UoCEk9+MCsI9W4l7xbrGrG/sV2N9dNZJVzVVJWzV+c36V3oMKKVYFzqaIwBkhQ9jY7p9D7B6i/xVYuWXmg6Ex/OZwGcDnxF+M7dSALhON8O+KcjbqqZ6OTyR68E0s6mLxaoriIznZBvZFAB+w/FbTtZY9YUChKLGikTTl4m29r6dk4dTqsSjm6uX1ZNx0yc9NjUnEiNjBpO6ug6D5CkBcO36dZw8KXls7PDC9XBqCPCDih9WMvZQcaBChEqRfP8rsGhtdOQ2y2DrRJ8sGQCG3MrYhHnA4eMyPYOl7nq1+bfknd1R+o8DbkqWXWMtc5aPcsJYdm3GcuCgzyIB7Kqo+7UKAE/FGfZvty662bVlKOzSDfL3jxP3TewxqEVR4RGgTFH1kWVFAJmGyDJUf0v+nlU9Z6k75nWrqtOrbjqcOBEMYcGouamL/LeJrPa0WvlXs2vNaKKxs5wnE3lfUNTUSzEzphFOXqRWX171dxGuv+yJrqpIZZH8wPM2UrD4fv50FkCBSL8ZoygaVAmW2HTKvtkHrNzkr8hTRpe/0tgb0swpHO+UcZImTYKY9Dbr/CqA4ykBcOPGTZw4eRL/87NSlgKYd1JXFVbfiVMtFaxZh5bCN07UH1fxg31Zl5W1nL/9HuCHuh+Mp1089ZIxbqJ2/SDTM1jLWCaPMTSbCvlQMC9Qu6Kc30a9/KYJ0LQ6QDE1O8a0mUNH7fRwty0/+ilgZHcdIl6x/vaslcFw7UgaP0BrV3BujSoRAIzUWrMlWJ/cS2MVpEZV5Oubx/aVZVqHTpb3nhscbnScMvqzcnOwfKgfjPdb5ybuevLnEWDSQmfnYMoCUxe8NqYBrNrin/KOSZMA1HaR1Q1Tidp7ujTwWEl7V4DEOEkUPxlF/2pWABgl57T9cThILjPdzA9WsjBQ+Qk/eKJ9iItAihTJkTaNd+UZPCUAbt26hWPHT2gCIB7c9xQJGzVdTuhEVrXbSdguXgKWbgRIBkTKYpcv40fhik3Aj79FypvgvKqhoNu/A1Z/JbcG2TDG0GxL1gO7f5Sbmx8x/Jhx2njSsWQDwI+ASNqjJYCyZex7wHDlKQvl9T7sz2jcgx9plR8XEzGUnZek4PzVwG+HZEdQ65cjC1CnEpDKwSpAKgQAS8MVzhescMHIFi+MEUj1qziLwaAJ8qH3LC3HEnNOG989rDPPd2kkrUl1ILdNYlDG31Wbg+kAqsaNbp1nAKaHRNJY0o4bO6/JsbhrbvAckDeXPBLj5gIkP2WMpDnJc7tG8mvuaru9nG9P/ZiyDwEP3u/82HFH9EM1kIzpgZY17Zc3dB8dPQMRSJ0qFVKlSukZGJ4SAFzViZOncN2rLwnPYLwzJ9qyE/jCZs1ThrRWfNQ/eH3/SzBEy8toAL6snywF5Aijsk92fMPXkQkfly19E/tqEsfP5sh9FDWuBtydXf7eYOkdRgFct5kGwFq/DP9Pl1p+bqueP/8ObNgBMI/Ua1Nl/HlN122Vj+xQXS83w1T5LnCP6kji/fmByhxOr8o5MfqFoeZOnjSHVqtCAITK7zFUeNE6+fQeUeTdUqeWJSb5POJzyS3js+qbvQDfpV6+g0LrIdlUII9bq7t9XEY+7FAgARitwDBthmv7xbgeRntRKNBrY+lGkvYqxkOHORKVGvjMalVb/tScqTm8HyJVnalQXoCpExST9cp4IMCykrJRkip+ZkwX/O2kkSiZqzKv7iuOQLp0aZE8WTLxDootPScAzp47h0uXIvCkVARKdw+PAAVd+CAXMYa6M8Q7uXf3t4hbgZMt5gB/u8/dDRo/Jp8qJRba+/shYMsugKcMXhhLwvDj2wnjJnfifHtigE8+CDxRSn32/QeAeTZPFhjmTGFKL4ynfsyt90ofIHaUier6uAn8ahew/zdv1Mzz5gzmJd+v+IGrsu5fDgKbvgEOuSTqmCUj8HgJuVM00XXx+fbheNHWt7eLLY7JZxJPspw0ljksch9QspC7H6cL1gDUgBE1vqdIDHqxQWBJym++D24M+Dtz25hiwdPbcCS023PLloIjkckoLb99P4TwoiYS1d+9KCtKUrRGBTXCPPZ1Xr89uDEVtUQJAUbGUDtH1XjPU6CZaSJuW8rkQZK12H32qxw56RvTAVie9McD3qR+spRpjfIA00W0+ReBmJj0SCqbyyOxLM8JgIuXLuHcufMSruoufkVARBCQH/IU/vPryzuELZWauYlk3rPqC4kny1Qpz5cz+DcZcxljWbnfDwfLyx0/7ZwAEU+8ubmiyrjTH7n8iOV98asFOURMSIoUyieDTPg+xIknC1an7Qy3JunhRfhrXE958vfXEeAgr+uR4EnzpSvOYEBMi+YHSt6vLqBm5BE3xiT+Dh13rr4569zzmuTOHvQ/tXeRcJbA86P+wF/BNTOd44bNKJPYEzB0OV9uIE9Ob04yVQmADg2AdLHSEvnxysipX/6QJ0YYekudEV5nN/QcjC4oN9mMxLEq5/ZAwWCUViTuwYuXgwQh//x1FKBust2oJqP1E+tSheU1Xix/KIIN+J7lpm/fr9aRDyQCyz0MMDVE1M6cPYsffvoF5y9cxKVLl3Dx8uXA35evXEXaNKkRkz4dMqRPD5648W/W3nbKGMnxx6Hg9eN3xPEzzqXPUPOgROHg78Zp42967TbgvIXeB0P+ScTIfs8Y+c15+e118Ahw5LhcFGG4sRn2TtwY4cg/fjN+p/Cdwvvl2EnntAK42Wd0D6NuSTRr8zcCd911FzLExCCxG0IUBkv3nADQlQD8fRPKescHNtXfz54PPsCuXQ+yw1To5Ue9nZe3rA9u9KMCNj/CLlwMMrX8mObart0IKobztxr4k/jf/+ZGhh9abm0sGdLLDQlLtBFv5mnTp4BvN4L/HVtnk4riSRIHxQaTJQ2W2WPtZC/UkxnBQBKAH0X86L55Kzhv+tRBBp5+uGUs78brx3lD4bX8GOBmJnNMZASkzNZKH3ldSZ7wuvI6Bu45XtNrwb/jXlfea4wYS5ks+Hsj0eQ0mSNyfYjz6bPAuYvBDzcK6V25entPnhyR4OZvhvckN4K8HjmzApm8E78VWZJpG2oEkMDhb4+/O16b0N+8RnweJAk9FxIDyRIDLJnFKCBi4KWpEgANqxj/Tvnb+uVP4MSpf589oWcRceC9yNPm1Pw75b9/InGPhjDn74wntbxH+d9XrgSJsph0QPq0QO4sAMvL+cn4mwo8G04DJAjivotu3PivtwkTBJ8LXBdPi3nv5c7qz9xfErYk1/jM49qSJg3eL9y05M8tdmhw6O8j+HLLVny7ew927dmLA78ftH35ihQqiNIli+OR0qVQplQJpErpHAPJe43va15D6g+F3tN8rvO/w16/pMG1872dPVPw2c7niptGYpO/DYblh96bfI5l4HszNZAzC8B3qBfG+Y+cDN4XJAdY6pd6GfyGiG38vgm8T5IEn7n8m/d91ozBd3w0nnqzWsip08Cpc8HrEPgG+Ofbk8/zuBjwXcpvO94rfM7enQPIpjf9Xtymjs1BAiBTxgxIyDINHpnnBAArABw9dlwLAXp0gfU0GgGNgEZAI3DnInD1GjBwgvz6qz4VrFaiTSPgJwTOX7iARctWYvGK1dixc7fjrhXMfy8efbg0alerggL5HQxRc9xTPaBGQCMQ7Qhw408CgESAV+Y5AcCFHT9xEjfiUp5erVjPoxHQCGgENAIagTsEAVUCwEkdiTsEcr1MFxHg6f4no8cFNv5eWemSD6Bh3Vqo9qzDtWK9WoCeRyOgEfA1AsmSJUX6dJJ5wpIriwgBcOr0aVzlV4k2jYBGQCOgEdAIaARcQ0ClCgCdki0h6dqC9MB3JAK/HPgNw0Z/hmWr1kZs/VmzZEb3l19CjSqVI+aDnlgjoBGIfwikTp0aqVjmxEOLCAFAgZbLVio8HoKgp9IIaAQ0AhoBjUB8REA1AqB0kWC5LG0agUggcPPmTQwa/inGfj7VN6mjJYsXRf+3XkfePLkjAYmeUyOgEYhnCHhdAYDwRYQAuHDhIpi/pU0joBHQCGgENAIaAfcQUCUAmP9PHQBtGgGvETj41yF06vk69u7/weupLedLlCgRWjR6AZ1eau1p7W5Lx3QDjYBGIKoQYN4/K5EkSJDAU78jQgBcvnIFZ86c9XSherLoRuCvQ4cxZ+FSbPvmW5w5ey5AIPHPRUrq/mN9e3VDk/p1onuh8dj7xypVDwiAhrNvNqwKlGeSsXtLPBK2W/JkybDnqy9khtR9NAK3IVCuWh1wQxLOtqxejMwZ/Sm7rEoAsORY9XKRvSGatn0ZW7bvCOvE7M/HokSxIpF1UM/uOALzlyxH3w8+wqVLlx0f28kBGQUw6dNPwPQAbRoBjYBGwC4CJBMpAOi1RYQA0KUAvb7M0Tvf0pVrMH7KdOzeu89yEZoAsIQoog3MCIAd61cinWTtLSMCIFnSpNi7dX1E16wnjz8ImBIAqxY7WkvcSdRUCYAi9wLPl3fSI/tjmREAsyaOAUOytcUfBPp/PBzjJk2NmgVlypABk0YPQ/58eaPGZ+2oRkAj4A8EkiZNgpj0HtXXjLXkiBAAzOk6dvyEP5DXXvgSgRMnT6HPu/2xdsOXwv5pAkAYqog0NCcAViBd2rRSfhkRAEmTJMH32zZIjak7aQTiIlC2Wh38aRQBEI8JgML3AjV9TADMnDAaDz5QTN+w8QCBm7duoXPvN7B89bqoW02a1KnAe1GTAFF36bTDGoGIIpAiRXKkTZPGcx8iQgBwlboUoOfXOmom/P3gn6jdpBXOnjtvy2dNANiCy/PGOgXAc8j1hA4icKemABTKC9SKcPUznQLg4I3s06GYGtqua29s+mqbox6mSpkS3JynSZ0aqVOnwqXLl3Hu/AWcP38+kE7opGXMEIM5k8YhZ/ZsTg6rx9IIaATiMQJp0qRGyhTeVgAgnBEjAM6eO+f73K54fL/5dmk3btxAzUYtsf+nn237qAkA25B52kFHAHgKt57MYQSiNgLgOjBwvDwYBe4B6jwj39+JnmYEgI4AcALhyI7Bk/9WHbpg09btSo4kTJgQRQsXwiNlHsSjZUqh5APFwEgwI7t16xb27PsBm7dux5dfbcPO7/aC3yAqli1rFiyYOgEZYrwP6VXxW/fVCGgEIoNA+vTpwJRVry1iBABZ2LMOs69eg6fncx6BfoOGYsKUGVIDawJACjbPOukIAM+g1hO5gMCdGgGQ/26g3rMuAGpjSB0BYAOsKGz6Rr8BmD5ngbTn3OQ3rFsTL7ZoAubjyxpLVNOPyTPm4NgJ+TTVe/Peg9mfj0HqVKlkXdH9NAIagTsEgUwZMyJRooSerzZiBAB1AJgG8L///c/zResJ/YnA1WvXUOqpSmAooJFRKI6sfpZMGZEhfQwSJLjr/5s+9fijKF6ksD8Xp72CJgD0TRDNCGgCIHJXTxMAkcPe7ZnHT56O9wcPk5qGG/9WTRuiZeMG0iKyRhMvWLocw8dMAFMSZezxRx7CxJFDZLrqPhoBjcAdggBL/7EEIEsBem0RIwC48afQm2q4ldeA6fncQ2DVug1o36234QSN6tZCt5fbBfL5tEUfApoAiL5rpj3+FwFNAETubu3871MAACAASURBVNAEQOSwd3PmdRs3o23nHlIHQaVLPoCB7/VFjmxZXXORB1XTZs/HsNGf4fSZM7bnadOsEXp17mi7n+6gEdAI3BkIJEuWFOnTpYvIYiNKAJw6fQbXrl2LyML1pP5DoHPvN7Fk5eqwjj1c+kFMGTPcf05rj4QR0BoAwlDphj5EIGo1AK4BAyfIA+r3FACtASB/bSPZ8/jJkyhfva5tLSgqZr/Royvq1qjqmfvT5szHm/0+lJpvaP93UaVSBam+upNGQCMQvxGIlAAgUY0YAcDJtRBg/L6x7a7O7IRt2eypuO9eXWPXLqZ+am9OAKyUDuE0KgNIUZW9W9f7CQLtSxQjYBoBEI/LAPqdAJg1cQxKFi8axXfWnel6tz5vYeGylbYWnz1rFkwa/Qny5M5lq59K4wFDhmPs51OlhuDJ3pihH6FEsSJS/XUnjYBGIP4iwLD/DDExSJw4UUQWGVEC4OKlSzhns9RbRFDSk3qCQMHST4RNCUmSJDH2bdvoiQ96EvcQ0BEA7mGrR3YfAR0B4D7GRjPoKgCRw96Nmb/dvQf1mr9oa+j8+fJi6tgRiEnvTbgsSwV26P4qvtq+w5afocZFChXEmGEfIXPGjFL9dSeNgEYgfiPAqiWZMmaISP4/kY0oAUDRt1OnTsfvK6xXJ4TApUuXUeyxcmHb8sW/fI4cAy80uW7kCQKaAPAEZj2JSwhEKwFAnd0PxgKyervF7gOqlXUJVMFhNQEgCFSUNGOp3z379gt7mztnDiyYNtEz/Z+ffz2A1i93w6G/jwj7GLthjSqV8UHfV5E4cWKp/rqTRkAjEP8RSJIkSYDQjIQAYMQJANZgPXb8hJQATPy/Ne6sFR786xAYYhvOGN7JME9t0Y2AJgCi+/rd6d5HKwHA6zZyOnD6nNwVfPJB4IlScn2d6qUJAKeQjPw4PFFv0vZlYUfSpU2LRTM+B8P/vTAKE3bq2QdXrl61PV2iRInwRs8uoGCxNo2ARkAjYIZA8uTJwOdbpCyiEQBc9KnTp3H1qhYCjNQN4Jd59/3wE6o3aBbWnQcfKAYKPWmLbgR0FYDovn53uvfRWgWA123aEuC3Q3JXsNrTQLECcn2d6qWrADiFZOTHad7uFWzaul3IEZb5m/35WBQueJ9Qe5VGrEw1ZNRYjBw3UepQiid5zPd/oKjO91e5DrqvRuBOQSCSAoDEOOIEwIULF3H+woU75XrrdRog8P3+H/F8w+Zh/1VHAMSP20ZHAMSP63inriKaIwCWbQR2ikdc/+cSN6kO5M4W2auuIwAii79Ts//0ywE8V7eR8HB9e3VDk/rhIwOFBxFoeOHiRbzcsw++3LJNoPXtTXS+vxRsupNG4I5GIEOGGCSJYJpQxAmAa9evB3QAyL5qu3MR0ARA/L/2mgCI/9c4Pq8wmgmAP48AkxbavzqpUwIdGwIJEtjv62QPTQA4iWbkxur2+ttYuHSFkAOF7suPxTMnCbVVacT0w9Yvd8WB3w9KDVO7ehUMePt1qb66k0ZAI3BnIpAgQYKAACD/jpRFnACgDsCJk6dw8+bNSGGg5/UBApoA8MFFcNkFTQC4DLAe3lUEopkAIDAL1wJ7f7EHkR/C/+mxJgDsXTc/tr556xYefPIZ8LRdxMYMHYhyTz4m0lS6DU/8efIv6lPsiZjv/3r3V9D4BfcjFKQXqDtqBDQCvkQgWbKkYJnQSFrECQCe/J86fQbXrmkdgEjeCJGeWxMAkb4C7s+vCQD3MdYzuIdAtBMAFy4FxQCv3xDDKEM6oG094K67xNq72UoTAG6i683Ym7d9jWYvdRKaLFfOHFi3aLar6tgjxk4I5PzLRJ/qfH+hy6gbaQQ0AgYIRDr/n25FnACgE2fPnQPLwGm7cxHQBED8v/aaAIj/1zg+rzDaCQBem5NngPVfAz8cML5S3PAXzQ+UexhImdwfV1QTAP64DipevD1gECbPmCM0hJu5/1T3p8o/1f5lTOf7y6Cm+2gENAIhBFj2L0NMDBInThRRUHxBAFy6fBlnz0rWKIoofHpypxDQBIBTSPp3HE0A+PfaaM+sEYgPBEBolUdPAX8fC5YG5J8bN4GYNABP/XNmATLFWOPhZQtNAHiJtjtzmT3/Y89I5f8dG1YiebJkjjty6O8jaNOpGyhGKGO1qj2HD995Q6ar7qMR0AhoBAIIMH0oQ0z6iOb/0w9fEAA3btzE8RMn9K1xByOgCYD4f/E1ARD/r3F8XmF8IgCi7TppAiDarth//T185CierFxDaBElihUJlP5z2r7avgMdur+Kc+ftV51KmDAhXu/e2ZOKBE6vW4+nEdAI+AuBpEmTBPL/GQkQSfMFAUAAKAR4/fr1SGKh544gApoAiCD4Hk2tCQCPgNbTuIKAJgBcgVVoUE0ACMHk20YbNn+FVh27CvnXotEL6NO9s1Bb0UbjJk3FR0NHgkKEdi1d2rQYNbg/Spd8wG5X3V4joBHQCNyGQOpUqZAqVcqII+MbAuD8+QtSSqwRR1A74AgCmgBwBEZfD6IJAF9fHu2cBQKaAIjcLaIJgMhh78TMn02ehg8GfyI01JD+76BqpYpCba0aXbt2HV1eexMr1663ahr231mKcOywgciaJbNUf91JI6AR0AjERSB9+nRIljRpxIHxDQFAYZYzZ85KKbJGHEXtgDICmgBQhtD3A2gCwPeXSDtogoAmACJ3e2gCIHLYOzFz77f6Yc7CJUJDrV8yFzlzZBdqa9boyNFjaNOpO/b/9LPUWFUqVcBH77yJJEkSS/XXnTQCGgGNQFwEEiRIgEwZM0Q8/59++YYAuHnzJk6eOg3+re3OQ0ATAPH/mmsCIP5f4/i8Qk0ARO7qagIgctg7MXPzdq9g09btlkMxL/brL5ZbtrNq8PW3u9Cua2+cOXvWqult/858/9e6dUKzBvVs99UdNAIaAY2AGQLJkiUN5P/7wXxDALAWKwkArQPgh9vCex80AeA95l7PqAkArxHX8zmJgCYAnETT3liaALCHl99a123WBju/22vp1n335sWy2VMt25k1mDBlBvoNGio1Rrq0aTBq8ADlfP8Va9ahY48+gUoGLPWVOHHi//+TJHFi8E/o/585YbSUr7qTRkAjEH0IpEmTGilTpPCF474hAIiG1gHwxT0RESc0ARAR2D2dVBMAnsKtJ3MYAU0AOAyojeE0AWADLB82rVynEX7+1br0Xs7s2bB+6TypFfDw6NW3P8CCpXIRBE7m+0+ZOQdv9R9kuY6UKVNg96a1lu10A42ARiD6EWD4f4aYGCRKlNAXi/EVAUAdgNOnz/gCGO2EtwhoAsBbvCMxmyYAIoG6ntMpBDQB4BSS9sfRBIB9zPzU44nKNfD3kaOWLrE29ra1yyzbxW1w7MQJvNipB/bu/8F2X3ZwOt//45FjMGLsBEtfVAgPy8F1A42ARsBXCCRKlAh8xpEI8IP5igBgGsDxEye1DoAf7gyPfdAEgMeAR2A6TQBEAHQ9pWMIaALAMShtD6QJANuQ+apDyScr4tz5C5Y+JU+eHHu2rLNsF7vBrj178eIrPXBK4vCI+f69u7wMlh500vq82x8z5y20HLJo4UKYP3W8ZTvdQCOgEYh+BJInTwaWFfWL+YoAICgUbbl8+Ypf8NF+eITAvh9+QvUGzcLO9uADxaDz5OxfiOMnT+Lw4SOBeqM5smeLeNkRMwLgmw2rkDZNavuLBHBviUfC9mP+5Z6vvpAa08lOB34/iPPnzyNbtizInDGjk0PrsTxEoFy1Ojj416GwM25ZvVhfWxevhRkBMPvzsShRrIiLs+uhVREoU66y8Ab9l51fCU/HcP9efftJHRrxQ3zU4P7K+f7hnBXVPHji0YcwYcQQ4fXqhhoBjUD0IpA2bRqkSJ7cNwvwHQFw6fJlnD17zjcAaUe8QWD/jz+jWv2mviYANm/7Gnv3/YCffj2AP/86hOMnT+HU6dO4ePESGMqXJXMmZMqQAZkyZUDhAgVQ9dkKAREgt43zL16xCnv2/YDDR47gr0N/47c/Dt42bcYMMciZPXvA17tz50S1Zyvi3rz3uO3e/49vRgB8u3E10qROJeWLIQEgcZok5cA/nRh+umLNF4FNIsNd/zx0GCdOnrptyLx5cv//dXigWJFA+GnSJElUplbqe/jIUazftAVbtu3AX4cO49z584HTOpKxvGdy58yBXDmyB/4mkZQ/7z0oXvR+pTntdBb1L1eOHMiZwz3/zAiAr9YsCfz2ZW37NzstS+AWvC+/NEkW16/TZ85g+ze7sO/Hn7D/x5/w99FjgQ3a0WPHkTpVKmTOmAGZM2cK/M3n2mMPl8FjD5WWXZ5yPzMCYM6ksXigqDUBcP7CBSxavgo//XIAx0+cwLHjJ3Hs+HHw/uKaY9KnC5RnypM7F/Lnuwc8nS3zYAll3/UAQJV6jfHjz78KQbF363pLsprVot4ZMBhTZ8vpBTiZ7x93UVevXUOxR8sJkRLPP1cJg/q9JYSLbqQR0AhELwJ33XVX4P3CqCO/mO8IgBs3WA7wFG7duuUXjLQfCghcunQZxR4rpzCCva5vv9YDjerWstfJpPWvv/+B6bPnY9HylcInGKHhGM5Y5ZnyaFCnJooXKWw4y7oNm/Bi5x5h/52bw6H93w37bz/8/AumzJyLhUtX4PIVuaiZ0iUfQLMGdfFsBfevUXyMAODH3uLlqzB11jzs2bdf6r7j5qN29Spo2qBuYJPtlc1esBifTZ6OXw78ZnvKXDlzoGaVZ1Gr2nOO1OwO54Df/HMrAmDkuIkYPMJcCdypk8IvvtyMmfMWYc36jbavOWuzv1CzOmo/X8U02qHHG+9g/pLwQmzDP+on9axRiQBgSbgZcxdg4bKVttdM8qNmlcqoX6dGgDjVJoeAaBlAjr5pxUJkzZLZcCISVe269sI3u76TcqZ65Wcw+P23pfqKdNr01TY0b99ZpCm6v9wOL7UMf/AhNIBupBHQCEQFAn4q/xcCzHcEADf+PDUjw6st+hHwmgB4p09PNKxTUxk4boqGjf4My1Y5o9BbuOB96N+3D/h3XFu3cTNefKW7MAHAUyyqDH+7e4/yOkMD8PTyhVrPo3mjF8BSSG5YfIoA4An/+CnTMWfhUvBk0SnjRq9Fo/p48tGHnRry9vttwyYMGDoCv/72uyNzkETq0Lo5Hn/kIUfG4+9hwJDhjvnHFKKXX2yp7J8bEQBmv/0QmIzS4Sl3qpQppfFdsfYLfDL6M+FTWKuJSPy80bNL4OQ8rvV8813MWxxeyM0NAsAoAoAbxNfefh8kcZ2wujWqokPrFq4RXk746Ncxur/+jrA6v9k7fP9PP6NVh66g6J9dS5ggQTDfv3F9u11ttR/4ySh8On6SUB/R6BWhwXQjjYBGwLcIpE6dGqlS+qP8Xwgk3xEAdEyXA/TtPWzbMa8JACciAKbNmY83+31oe60iHcIx/qIRAAz17/HmO1i1boPIVFJtePIyYuAHphELUgMDiC8RABu3bEWXV9/E2XPnZaGw7EcSix/CThtJrWGfjnN62MB47Vs3R9cObZXG9rN/TkcAkICp2bgl+Iw0MuYpL5g2Qfr0mREqnXq+jrUbvlS6LuE6Z8+aJRC+TAIotvkhAuCjYSMxesJkx9fMAYf0fwdVK1V0Zez4OuinEyZh4LBRQst7tEwpTBr9yW1tl65cE3j/Xbt2XWic2I3czPePPQ+FrCkWylQqK2OE4Heb14Khwdo0AhqB+IsAVf9j0qdH4sSJfLVIXxIA165fx8kwubO+Qk47I4SA1wTAW727ofELdYR8i9uIL+/3Bw/DhCkzpPqLdipZvCg++bBfILeWxo/ztp3Db/aee6Y8hg14L3Aa2urlbkIfFqJ+GLVLnDgxXuvaCU3qy+FoNG60VwFgdNKwTz/DiHETLPO1Va8B+zNa5NOPPwQ3Wk6Ym8RWyD+qaffpLhb+GndNfvfPySoAjBqp3qB5QEvEyJIkSRwQP2Uuuowxz79F+y7SpdFE5uSHzYvNG6NzuzZgiSOa2Wkvn3uVK9pPNxKtAvD7wT/RqdfroKisW8YNW7eXX8JLLaI7dPvQ30ewau1610/EeR22fv0NGr/YUfiS7Fi/4j9q2e99NAQTp80U7h+7YaEC+TFmyEfI5tBz1MwJs3d53H5ln3gMY4cNlFqT7qQR0AhEDwLM+6eekl/K/4WQ8yUBwI3YyVOncf26faY3em6JO8NTrwkA2QiAK1evonPvN6VyY2WuJGuBzpo4BnfnygmrCICnH38Ur7/bHzzN89IqlX8aH73zJlKkcEa1NJojACiIx5PULdt3eHkJAsKIH3/wDp56LHylA1FnGALesftrQs05J19WZKxZlvWPP/8S6hdqJLPJW7FmHTr26CM0T1z/jhw9Zuu3IeMfHXMyAoA5wswVNjOVk2aGvbdo90pA4M4Li72ZiVQEAEvJNmzTPiDK6oXVrVENH/QV+0154Y+dOb7csg2v9H49IPZJjRlqzbhpfL8Wefhp4Snef/NV1KtZPeBf2849QB0HGeO6+A4jmeaFNWjVTtjXV7u+jFZNGnrhlp5DI6ARiCACKVOkQBrJKlduuu1LAoALPnfuPC5e8uZF7ibAd/rY0UAAkGxq/XI3KRG3ZEmTInu2LEibJg0OHT5iKzeREQAkAX786RdDEUDm/V64eFHqNmLJuRzZswbKarIkINdp16iCPW3cSLvdwraPVgKAAou1GrfCz78esI0Dq0Bky5o5sJk+evxEQN/k8mXjkG+jCXhSxE2WjPHju2yV2oF7wMjy5bkbtZ+vGhD14+Y/rrHvHwf/CtS2NhJ4C/VhOccvly+0RRw9WrGa6W8n0v5xbU4RANQ3GPv5VNNL2eml1ujUtpXM5QYrCrAuusxzg6HSuXNmD4RZ84TYjr4FCUOmD0WCAOAHVsPW7XDGRgUhpjsxuoaicowckLHHHy6D4QPfV9JnkJlXpQ9FJ4eMGvv/QsvcHM/5fFxYfRqVeeL2fbZ2Q2HBURKevbt0DLyXeR/aNeb79+zcwdMNNkV5q9ZrIuQqo0g2LpvvSVSCkEO6kUZAI+AaAjEx6SNa6cloYb4lAPjReubMWU9CbV276nrgAALbdnxriQQ/wPq82z9su/vuzYu+vbpZjsEG99ydG5kz2au1XrtJK+zeu09ofJ4+Nq1fDxXLPhnY+KdPl+62fiwD98uB3zF55mzwpMXMqKbetnljvP7eAKH5jRoxn5Cbt8oVygZEqowUqxka+/0PPwUiHUTzgp066YpWAoAn5zxBF7H7CxVA/Vo18ECx+5EtS5awgorccLBk4K7v9mLSjDmBcntWxiiMeZM/kyrbOGHqTPQbaFxr2m7YPoW42nd71TR83Y669eQZc/D2gEGGEDRv+AJe7yGeVkD/2nXphb8O/204ph3/QoM4QQAsXrE6oB9hZizPyagPGeOzp3LthsIREfnuyYP2rZqhSOGC4H/HNZJff/51GDt27caYCZNNMWVfljW7664EhoJvbogAfvjOG+j/8SeWVVqYelC/do1A1FW45yPJOUZMLFm5OlA1wEybITZO5Z58DGOG+j+Um8Rjl9feChvlRiJk0YxJrgnAEq9+g4baSq8jeSpT3YbClCMGfQBqCXhpZmkqcf1wqqqHl+vTc2kENAL2EWBqHA9V/Kj14VsCgFUA+ELW5QDt33DR2IMb0+oNmoV1nSrezIV1w5hXyPxCK+NpUbuWTQOnpDz1FzWua/TEyaCAkZGxBrxseH/B/PeiVdOGeLZCWfCDyY7t3vM9Phw2UoigefvV7mhUr7ad4W9rG40EgEiJNi6UG4tG9WqB9aXtGD9wp86ai1GffW4pKshNy8Lpn9uqBW91+t+uVTN06/iSHZcDbUliVKrVAMwzD2d2ogDMTv9ZIoubdbvmpH+huVUJgP0//ow6TVub/tZZz57K4LImGoJM4T5ee7vVJrg5Hj1+MkiyyDzP3CAArLBiic22LZoib57cVk3//98Z+cAa8+MnT7ckFtiJOi3Ua/GrHfj9IF7q0gP828hKlSiOqeNGgqfnbhjfN7WbtnZj6P8fM3++vBj3ySDkyJbV1XniDs73+yu93xCec9TgAYFDBG0aAY1A/EbAr+H/RN23BACd48fllStX4/fdoVcXQID5m883bB4WDbcIAJ4QVqpZ33Lz/WyFchjUr69SCA9zGFm72E6IqtWtwRN/nn6pGkuRvT9oqGUY7NSxI/BQqZLS05mLAK6UPn26t0T4/HgSNXu3rpf2V6REG0sm8mMurhK63UlZUWD42PGWJ2R2UzKsxLd2b1qLlJKlaaw+ege+9yZqVKlsCgV/F9y0GtmuTWukw6ud8C+2X6YEwKrFppFHJCRIcFKvwMhI8MyfOj5sVJHI/UQiqe8H1ifR/d/qgzrPVxUZ0rDNiLET8PHIMbbH8JIAYAoUN4PhSq+KOs40CmpTWOk1xKRPh1XzZ/xHuE50Drfb8TnGzalI6lHT+nXxZq+urrn0ROUaYAlVN4wpKKxKYYegd8IPRoqUr17XNMUq9jw8DdyyarHvBMGcwEKPoRHQCPyLAE/906VL6/kzSfQa+JoA4OnV6dPhT5hEF6jbRQcCZgQAVfOZK++01W/5Enbs3G04LH+8zMVlDXEnjB8+rV7uip9+sZ9LHnt+Koq+1q0TmjWo54RbgTFu3LiBLq/1xfLV6wzH5GZ3/pTxYNqCjEVTFQCelNVo1Nw0DJinTRNGfAxGhzhle/btR4v2nU2JIkZiMCJDxKbPWYA3+oVPL2FqzbLZ5rnoZnPcvHULj1asaqgtwXBwfpCb2ewFi/Hq2++HbUJ8l8+JrH+xHZOtAsDf1gst2pqmGVHrY+7kcWHD8EWu89Fjx1Gx5guWJQXHfTIQjDJwwphG1OXVvrbCtGUFGO2EV3Ntxe4vhLHDBoFiq6rGKMT+Q4YHogHMrHrlZzD4/bdVp3O0/2eTp+GDwbeX1DObRIS4k3Vy8IjRYFSV09arc0e0adbI6WGFxuv55ruYt3iZUFs26tL+RXRo00K4vW6oEdAIRCcCVP0n4cdvdj+arwkAVgNgGgA/oLTFbwS8TgGwysVlTv3gfm85HqbHkG9+NPPjWdaoh+B0ib6QL1Z5muWeejxQUknGoikFoGWHLti4ZavhMhliunjm5IBKv9NG8qFJ247gps7I5k7+DMWLFLacuv/HwzFuUvhNtEqueWhiitl98eXmsH5kypghoDBuutkYNgqsER7OqOBt1d8KAFX/Yo8vmwLw2jsfYNb8RaauThw1FBSUk7UO3V/FyrXG0S5MTaGQpJNkFX1lWkObV7qbRjbEXpMXEQCMOuEm1mmbu2gpevV9z3TYKWOG4+HSDzo9tfR4jLBp3KYDSNaJmpuigD/+/Cuq1Gss6oplOz5/KTz5iMf5/iHHmLo1aPinln6GGtDf9Uvnu/LeEHZCN9QIaAQ8QSB58mS+jAoLLd7XBACdPHvunLAYjydXVE/iCgJeRwBYnf4Peq8vnq/yrCtr5cfY8/WbgarBdo05u+NHfGy3m632L3XpZUhQMCpi3aLZUlEA0RIBwNrs5arXNRQgJZs7+/OxgVNGt4w51jUbtTQkPyloxtNUK2vbuaeh2CPrYy+eEX7zbTWuU/9utnHlpnXxzMj6F3udMhEAImH5qiH5TJV7qHwVQ70cbjrWLpotnVpgda25qatev6nQJtPtCACmKDFVyS2bMGVGQMzOyJjXzZQgP5mVz+F8ZfrEklmTwdQGp81uNIfR/JHK9w/5Y6e0aqhPvzd644VazzsNqR5PI6AR8CEC6dOn8234P+HyPQGg0wB8eFe74JKXBADLCj31XE3DVZQoViSwwXPTvvt+P2o1tpdawLKBy+dMc/30gHW0eUpjpKLesE5NvNOnp214ooUAoCgkxSGNrHundnipRVPb67fbgSJkfd8PH23B0DKWkbI60W3frTdWrdsQdmqOsW/bBlClNlJmRgD4wb/YuNglAJhe1Kh1e9ONsd0KB+GuEyMoBg4bZXgJ336tBxrVreXqJWaYOcPNrcxNAoDE3NqFswJVUNwyK/KWvyXmd7uxcVZZEzUAzIRow43tlvaOWbSf6BpJgFL/xq7wrej4Vu0YbcNnlx0jYTxvyng7XXRbjYBGIEoR4LuAUZB+Nt8TADdusBrASV0O0M93kQO+eZkCMPCTUfh0vPHJ4qr5M20pRssun2UPWVdd1KiDQD0EL4zlC1t0CF96jSJLW1YvsU1EREMKAFM0Hir/nGHUEUNNJ4+2l1Orcr2YO/7Nru/CDtGicX306faK6fDcGBqF2LMjiQwSGpEyK//atmiCHp3aR8q9/8xrJwWAeh/V6jczLfFY9onHAmH5qlbh+XqGAp5ebTr4uylfrS6OnThhuhw3UwA6tmmJzu3bqMJp2X/Xnr2o09R4nj7dO4OlNf1kvD6sQMFoDTtG4ogEktPWrc9bWLhspe1hSQqyKsiLzZ1LI7DrBP3u8cY7titUUeCzaGH3osbsrkO31whoBNxDgKWb06ZJ494EDozsewKAa2Sd7MuXrziwXD2EXxHwKgKAgk4MlzUqX+ZW/mg43Pmx/Hil54U+JFiiacZ48VxDJ65z7SatDIXLWDqOZcTsWDREAJidunOtE0YMAWs4e2VmKvk8/dq6Zqmpij9zz5mDbmYULqOAWSTMTAQw5I+b6Th21iwaAcCoNUb3mIl95rsnDxZMHQ9qjagYowyYzmRkn348ABWe9qbc2OQZc/D2gEGmy3ErAoB569vXLZeuGGH3GphphOTLczdWzp9hd0jX2/916HCgEsW58xdszfVB3z6oW0OtakTcCa2i8Iwc9CIFzgycKTPn4K3+5vd4uP4sE/ve671s4a4bawQ0AtGLgN/D/4lsVBAArJHOagAUBdQWPxHwigCgYFmbTsYK6txkc7PtldEXIxG12D648RFmtUbW/O7cO7yYlky98mggAF7s3APrNmwKzMuGXgAAIABJREFUCw3zYjevWgTqIHhples0ws+/hq8cMXrIhyj/1BOG7lBI8MnnauLmzZuGbXiqxrJwPFnzOnTZ7/7FBk2UAGC5z9VfGIt8pk+XDotnfG6ZviFyj/V+qx/mLFwStmmmDBkC9yuvrxd2/sKFQPTMtWvXDadziwDg/UstBa/MKgR8wbQJKFKooFfuCM/DcobN24eP7DIbZO6kcShe9H7heUQajpk4BR8Ota/X8GiZUhj24Xuei2tZRSsZrZlaBTz997o8ocg10G00AhoB5xHwu/p/aMVRQQDQWVYDuH7d+MPC+UuoR/QSAa9SAAYMGQ4qg4eze/PegxVzrfNYncSFm01uOq3su83rwJAiL41aAMUfLx92yrRpUuObDatsuRMNKQCVatbHr7//EXZd7Vs3R9cObW2t2YnGQ0aOxfCx4XNHe3fpiNZNzctfmW0SY/vHiILqz1UC62nzpM0re/Xtfpi9IPwm1g/+hXwQSQEYPWEyPho20hQ6JzeHZj6xfOkr7dwPiY+9WKuSaG6lALixQbW6/x+uUCXwXRLOmJrDFB0/GsvwsRyfHSMxuGLudEcJQh7oNGrTAdu/2WnHlUBbap8wfYZCoW7bt7v3oPvrb+PgX4dsT5U6VSosmj5RSjTX9mS6g0ZAI+ALBFKmSIE0aVL7whczJ6KGADh37jwuXrrke0C1g3IIeEUAdHn1TbAEYDh7o2cXNGtQT24BCr0eqVAVx0+eNBzh7lw5wZrqkbBZCxYblvj6+ovltpTFo4EAuLfEI4YwMww2W5Ysnl+GPw8dxvwly8POS0VpKkubGQkNEht2jSeY5Z9+AnWqV0G2rO6t2+/+hXCzIgBYEq9Vx66mMLNkGQkWp8zsft20YqEjUQZ2fKVeBXUrjMwNAqBg/nsDivVem9mJsIg+h1P+nj13Hj/98itOnT6DCxcvgpEY/JsBk6lTpQQ3ofyTPl1a3F+wQIBINot0MvJLJurLao3Hjp9A5ToNwTXIWNP6ddGhTQtkiEkv0920D9MEGaEgQk4aDcSKPV6SqY6DoAfUCGgEbCHACNEMMTFInDhy4sqiDkcNAcA0gFOnTouuS7eLMgTMUgCcVCM2K//Hj0h+THptDLNnuH20md10CfMUgJVIl1ZOMMVoE8SQy71bjWujx8X7jz//QvnqdaPqMpQu+QCmf2asAB9ajEg5OrOF58mdC9wAlC5ZHJXKl5W+VkZzWGkvWF0Ut/3j/GYEAOu/t3mlBy5fvmzoqoxuhtm6T546HQi5D2ckDVn6LxJmRkq4QQA4UUlBBqdNW7ejebvwIpzPVigHrtUNYy7/hs1fYdee77F77/c48PtBW9Pcd29e3HN3bjCNwa7Vq1kd779pT/3eao71m7ag9cvdrJoZ/jsjl0iENm/0AnJmzyY9TuyOFOfl5l+WmOBYTKl6qaX71WIcWbAeRCOgEXAEgSRJkrhCSDriXJxBooYAYLgYw+1u3LjhBg56zAgj4FUEwNNVahmWt9uxXn4TqgKfaAktlTnc6GtXl8DvEQCqH6JuYGw1JnUJtqxebNUs8O+yAlbhBifx8EzZp8ByXFalCIWcA6BKAsSeh/5VfPpJPPdMecf8MyMAMmfKCJ5mGlnNqpXx0bvh9TRE8Ynbzow0fbj0gyApEQljiVWKvIUzNwiAXp07ok0z8zQYN3D45cBveLZ2w7BDu3FaTl0J/kaYxx9Je7dPLzSoU8NRF0TEQEUmZHTN048/hqL3F7RF5lNjhakIW3d8G/ib5JqKeRkBouKn7qsR0Ag4iwCjrVKlSunsoC6NFjUEANd/4eIlnD8vFyrmEn56WIcQ8EIEkCRSwdJPhBVEYw3pH3eEF39zaImGw0yYMgP9Bg11exrHx+dHNz++Rc3vIoDReh12bVojrH7OqgJ93v3A9qmh0TVmuBtFCDu1bYXCBe8TvRUM29G/N/p9CG6unDAn/TMTATTztUSxIoEoDdYFdtK4IaTgYDhjytCgfm85OZ3wWCyRx1J54cwNEUCuMxIpUgy1L/FExbDrzJI5EzavXCSMmVFDHnqwkse0OfMNU7GUJ5EYwI2StKM++xyDhjtX6SZpkiSBZxKjg3LnyoncObIjJn16HDl2DEeOHQdLdVKElPeqykl/XPg6vdQ68DzUphHQCNx5CGTIEIMkiRNHxcKjigBgCTe+EM0UraMCde3kbQgwf7Za/fDhck6lADBHsky5ymHRZ+jg+qXzInJllq1ai069Xo/I3CqTVnu2Ij7+4B3hIcwIgG83rkaa1KmEx4rd0CjkmCXW9mxZJzxmv4FDMGHqTOH2fmlI4UoKWNqx8ZOn49MJkwJ5w04Z74dXu3UCoxJUjf6NnjhZ+SQuth9VK1XEa/Qvk5x/ZhEAZut16vkVdw6ziAnWSe/5SgfVyyDVv2OPPlixJvzvzo0IAEY6MOIhElb00XKGaR+/7PxK2iWS1ROnzcKgT0aBZSX9ZhQFZMqcE7/12GtjiT1GKkWrvf1aDzSqWyta3dd+awQ0AgoIJE2aJKCL5XWlKFmXo4oA4EvxzNmzuHLFfy9E2Qug+wUR8IIA4DxGm0UZVXunrp1IrXan5nJynCqVKmBo/3eFh/Q7ATDwk1H4dPwk4fX4peGy2VPBvF4ZW7VuAxYtW4kVa7+Q6X5bH+ouUHneqZBsN/x7uW0rtG3RxPZ6ZQkATlSjSmUMfM/ZFACKmVLUNJyJiEPaBkCwQ4sOnfHllvBh6m4QAKMGD0DFsk8KeudsM6P3CYX2WLlFxngy3bXPW2A0jJ+taOFCgfJ2TptZpR6n53JyPKb4MNVHm0ZAI3DnIcBNf9q0aUBNkmixqCIACOqly5dx9uy5aMFX+ymIgFcaABTNMsrv271pLVKmTCHosXPNWJKJpZmizZhfPWzAe8Ju+10DQLYutTAALjVcOmsKCuTPpzT6pUuXsWbDl1i+eq1pDXvRSZrUr4O+veSFveLOE9u/jZu3gqKwKtaoXm28/Wp3W0OYEQDUw2A5QzNzWhSMG8QGrdqFnfLxRx7CxJFDbK3PqcbP1HzBMMXEDQKgT/fOaNHoBafcFx6HYnxPV60dtr1sSVmKzzEdjPd7NJhdElh0Tax68urb70eF5hOfvazuwVQDbRoBjcCdiQBT/FiNJEGCBFEDQNQRAAz/5wZOpwFEzT0m5KhXVQBqNmqJPfv2h/VJ5SRVaJEGjbr1eQsLl600HGLw+2+jeuVnVKbwRV+/VwGYPmcB3ug3ICxWOXNkx/olc32BoxdO7Ni5O5Ab+/W3u7Fj5y6pHFnmwTIf1g2jf1RA3/7NLmn/OrZpic7t2wi7Z1oGcNViLFi6IqAcbmZOlgGk0B4F98JZ3jy5sWp+ZNJZvK4CECnBta+270CTti+Hxf+pxx7BZ8MHC99bTG/s8cY7pu8B4cE8bkiij4Sf08bfeJtO3QNlDf1oPPHjvdezU3vH9T38uF7tk0ZAI2CMAKO+0qaRq2QVKVyjjgAgUOfPB+vcaos/CHgVAdCh+6uG5Y/GDhuIsk885jmorJvN+tlG1rVDW7Rv3dxzv5ye0O8RAGZlvYiFSk6v01h6PR5TBCiSaHafhvNp3pTxKHZ/Idfd9cI/UwJg9eJAPnTX1/pi0fJVhutlisTMCaNxf6ECjmBittmOxP16/ORJPFKhquHa3IgAoPI7iRWvbc7CJej9VvioD6rkUy1fxK5dux4Qc2Rpv2i0hAkSYOq4kShVorjj7h85egy9334/4pUP4i6seNH7AxFERQoVdHzNekCNgEYg+hCIiUkPCo9Gk0UlAXD9+g2cOn0aZM21xQ8EvKgCQKTe+2gIJk4LfzLWrEE9vNGzi6eAnjl7Do8+UxX8CDSyujWqgiHG0W5+rwJgpupN7BkBwEiAO9l+/PlXTJ01FwuWrRAKU2aZQCq/e2V2/bNTr92sCsCWVYsD4oL8Hddp1hokNI0sU4YMWDTzc/BvVTP7TbHyAMshemkM3eZJtpG5UQUgXdq0IP5JknirvPxK7zewdOWasEvt1vEltGvVzBJ6HmTwlNupfH+WoKIeSL578iB3rhyBe4wVCTgPFe+PHz+Jw0eOBErhfrt7j6V/og0ofLVo+kRky5pFtIutdhTKfXvAIEdFQW058E9jljxl5RsKnmrTCGgENAJEIEmSJKAwarSI/4WuWlQSABQDpHr1NcU8UH3r+gcBrwgAqou/P3hY2IWnSpkSX61Z4qmIh0jeOU8W1y2ZA54eRrP5nQAgtszpZW5vOHu168to1SR83e9ovi4yvpO4Gjz8U8yYt9CUiGU+3NqFs5ArZw6ZaaT7uOGfCAFAh4+dOIGq9ZqYVlgomP9ezJk8Tvk3XbdZG+z8LnzJPbfys80uSq3GLfHd9+FTrNjPDQKA43otwMZqRHyeGaUiipQmvHHjBhq16WA7qiYu/jmyZQX1WHi97ZxInz5zJhANt3z1Omzd8a1yWiVL7s35fJxrRAwJ2g8Gf4LZCxaD34BeGoW92jRvHBAPjbZTPi9x0nNpBO5EBCj+lyJ58qhbelQSAERZiwFG3b1m6rBXKQD7f/oZ1V4IX26QDr73ei/Ur13DM3CfrFwDh48ctZyvT7dXAvmG0Wx+TwEgtn0/GBg44Q5nZHg3Ll+gvGmL5msY13czIbpQ2w/6voa6NapFZNnMI67f8iXTufu90RtUzbcykRSA0Bi79+5D7SbmtcDLPfU4xgz5yGpa03//eOQYjBg7wbANCU0nIg1EnKS2CjVWzMyNFADOV7xIYcyd/JmIm460+WTMeAwdNdZwrFBEiNlkFI2cvWCJtD/c+Hft+BKef66S9BihjiTM+Nwb9dnnSmUHqVVDzRo37cDvBzFj3gLMnr/YdX2Ah0qVRI0qz+LZCmXB6AptGgGNgEYgNgIJEyYMiP/x72izqCUAGP5PFl6LAUbbLRfeX69EADm72SmVl+JZDGvs1Ot1oQsYHzaffhcB5IXgaSpPVY2se6d2eKmFMYEkdDHjWaNPJ0zCwGGjDFfFsoAvv2i+MXQTEqsoGwoVUrDQyqxEAJkCENso7EmBTzNjuUSGFMsayUOSiEamOr4dv/gs4zPNzNwiADinVykPl69cQdmqtQPfH+FMhNiZNGM23hkgLhIYex6KTbGiRNP6de1cHqG2jF75aOhIMJVD1l7v0RnNG3pTlYF6G19s3BSIohAh0q3WRGwfLVMajz9cGs+UezqQ1qNNI6AR0AgYIcBnRprUqaMu/J/riVoCgM5rMcD486P0KgKAiDGEkCWGjKxlkwZ4rWsnV8Hlh1aVuk3AMExRY6krlryKVouGCABia7bR4ykQa1/rkk//vQvNxOga1qmJd/r0jOhta+YfI34Y+WNldiIAQmP1/3g4xk2aajr0gLdfR+3qVaymN35edeiCjVu2Gv67Fxtj5sIzJ97K3CQAeCLOSi5ul3Lt/vo7WLDUeINsJSb7y4Hf8GxtuVSipx9/FO/3fTUgOOmm7d3/A/oNHCqtTTBt3EiUebCEmy7eNjYFKLfv2Bkgcb//4UccOXY8QNJcvhy+pCJD+fPny4tcObMjf957wNN+/tGmEdAIaAREEYhG8b/Q2qKaALhxgyUBT2kxQNE71cftvCQAeILzcIUquHjxkiEirKHNWtpuGctHsYyUXeNGihsqt41hlgxRHfjum47lb0cLATBtzny82e9DQ4jvzpUTVLdPmya125cB/QYOQYoUKdCl/Yu25rpy9SrGTJhs2Kfqs8+A0S5OGcPdGfYezmpUqYyB7735n3/yu3/h1iFDAHCcFh0648st20yhVtkwrVq3Ae279TYcn8JsK+ZMc21jzHKEz9VtZPo8DTnnJgHAOeyIOsrc+zxxZqUHIyPWXy5fYDp0veYvSgnwsaoAqwt4aQM/GYVPx0+yPWW6tGmwcPrnICnjB/vzr0M4ceo0EidOBIpG0j9q/mjTCGgENAKyCCRNSvG/9LLdI94vqgkACsGcOXsWV65cjTiQ2gE1BLwSAQx5yQ0eN3pGRlXjVfOng387baMnTMZHw0ZKDcuSS5+N+BiPP1xGqr9IJ4rg1WveNiBmxk3u+OEfg2WPVC0aRAC5xpu3bqF89bqGYoBsU6JYkUDIcaJEiVRhMew/ZORYDB87PvDvVStVxEfvvoHEicWVzs30JZw+la/TtA127QkvRtexTUt0bn97WoWX/pmJ5XVo00KIYBEVAYx7QSleVr1Bc3ATYmT8nXHDlDN7Ntv3E9PhHipfxTSa6NnyZTF8oHHUk+1J/+nAuYmtEfkTd1y3RABjz6MaUWGEBZXzK9duCBLIRmaVTjJr/iK89o69koWsbjBq8AA89dgjspdJqd/kGXPwzoeDbQvvsRoBidJoF69VAk931ghoBOIlAlT8p/gfBUKj1aKaACDoPEk6c+as7ZdTtF6w+Oq3lxEAxJCb24o1XjA9tSqQPx/GDhuE7A6WNjKrQmDn2rJcIcsWOm1ffLkZvfq+d5uCOYWdKPCkYtESAcA1bvpqG5q3N0+3ICkytP+7Ups2MxwvXbqMN97/EAuXrvhPs5LFiwbuR9HIAzNBQ47xzQbjevV2r3PRR8oabow+fOcN1Kr23G1D+sU/0Q2jbAQAF/77wT9Ro2GLQDk2I2NayYJpE6ROJkX0Bih0SMFDp4wb4Vd6vY51GzcLD+l2BEDIESeeV7EXxbD9Vh27gtEORsZyeyvmTjMUi+NhBe+hc+cvCOPFKhpjhn4Ehv5H0pasXI2ur71lO9qyYtknA+SFNo2ARkAjEJ8Q4OEPtbmiUfwvdB2ingDQJQHjx0/KSxHAEGL8qOnc+7+hyXHRZLjg+BEfo9j9hZSBfv29AZgx1zw81M4kTz76MLi5ypghxk63sG1ZVnPwiNGm/rVv3RxdO7SVnisaRABjL85K3I5tkydPjr69uqLO81WlcYndkZuptz74yFDQKmeO7IGIDJHw/TXrN+KlLsa57TyV5+m8qv386wFUrtPIcBijHHSv/LPKuRbNkbcrAhgXEBFSiTnIU8eOkLok7br2wuovNpr2faRMKYwc9IGyovmx4ycCG2JWVbFjXhEA9En1eRVa16at29Gua2/DXPJQu0mjP8GjZUoZwiETTu+n6i98NnXs8SquXbtu55Kjd5eOaN3U+PlgazDdWCOgEdAI+AABphClTh3dlUGingDgfXDx0iWcO3feB7eEdkEWAa8jAEJ+duz+Glas/cLS7bd6d0PjF+pYtgvX4Nff/8DbHwzEFomcf6sJSVD06twB1So/IxVqydOoiVNnYNzkaeDJs5Wp5KFGUwRACAequPN01coqlX8aHV9siUL35bdqGvbft+34FkNGjRUS3aIA2JbViy3nocZF8cfLm7ZbOmsKGOmiYj3ffBfzFi8zHMKoJJpX/jGiZe6ipYb+bV65CDy9tTKVCIDQ2J9NnhaoZW5mLJnI0ol27ey583i2VgNQDM3M8uW5G2+92h0kA2SMmgOvv9f/tighkbG8JADozzPlngoIupI4s2uMcJg0fbZQuhYV+d/s1dV0iofKP4eTp04Lu+F0mo7wxCYNt3+zEw1bt7c9lBU5YntA3UEjoBHQCEQIAUZmZYiJQaJE0Vf6LzZk8YIAYClAqr0yH1FbdCIQKQKAG+BKNetbfjQTVZ60t27aEA1q1xQS1GJe7MhxE7F2w5emF4VqyfywUjEqXzPMmiQFP/DNjDnJu777PrApYhSEqDEH9bPhcqWrOEc0EgD0245oF9MCGterjZpVK1vC+utvv2Pztq8xddY88L9FzY5ApVXUCTe+/Di3umeMfFu8YjW6vGocRVO65AMBrQQjc9s/qygfK/9i++0EAcDxrFTk2YabVlYjsWsbNn8VOJkXMUY1tWvVHAzTFjEq348a9zlIaBoZI2Ly582D777fH7aJGwQAiQwrQdUqlSqgXatmKJj/XsulsjLLxGmzMGXmHJBUsbJ77s6NxTMnmRKwolUSQnPx97hs7jRQ88VvRmHSCVNn2nKL1VOWzZ4CiiRq0whoBDQC0YwAS/+lTZMmmpcQ8D1eEABcCCMAGAmgLToR2P/jz6hWP3x99QcfKIaZE0a7tjCR0NzYkzP0p0ypEsieNWtA5Thb1sxIlyYNKBJ15OjxwN/c0O3ZF/4jOPZYzMst/9QTePGV7mHXxweNyMl87M6MCsidMzuyZ8sW+Jshm6yWwTB/frwfOXrMNpalShTHxFFDpaIMQpOZEQDfblyNNJLhVEYl3rgZ2bNlne21xu3ADUHNxq1MRQHDTZIrZw7kzpEdObJnC5BHPP3jn2PHjxtukKycHTmof+BUU9R4zctWq22qdUE9gPfffA2MYrBjK9euR8++75qOvXjGJBQqYBwV4Xf/YuNhRgB8tWYJMmXIIAxfrcYtLe+BMUMHotyTjwmPGWrY593+mDlvoXA/ag/cX6gAcmXPHoiEyJ0rR0BYl3XVea/++ddh7Nr7vdBzg+lSS1asNowIcYMAmP35WEyeMRtU6LcyvktYxYNii9yM8g/vwcNHjuDw4SOBNZNMuHrtmtVQ///v1G0oUqigaXuemtshefm+o69+NEbuVHi+nhBpHtt/LQrox6upfdIIaAT+j72rgJLieN7fDzhX3N0JBAkOwd3d3QnuQYJrcA3B3eVwd3d3CBBcz+/gDpL/v3ZzcBy3Oz2zs7uzu1Xv3SN5W11d/fXc3nR11VdyECDyP2r95yyDkFmOfUvq2k0AgFsCWvKxUX8ua2UARK2EUpgpldmSQjX89MJ88MhxdOjZL9ap6eaqcP6fMHbKDMkaVHP5TrfZo4YMMOnwT77ZagYA+U6kkf2GjNTd2FtDiGxm2vhRRmuMDfklSjxJB/VGdWoi3/8H3GIrZaBACJGgHT1xGivWbtRhYkyIF2H88MGScFnLv7o1qoIIAEVFrQwAmo8OndUaNgfV0hsSYhdev2y+0K11TBuUlUHZGZaUsUMHokHtGuj320hs3r4r1qnNFQCgrhzNOnTF6XMXLLZkCjASCahUkIYCrsUr1RT2yxQeCOFJTFSUaj1pyLy5ulGYuBwezggwAoyAEALOztT6zxcUCLB1sZsAAG1EYFCQ7NtSW99Ae/Hf2gEAwvHcxcvo2LOfLJZmpfjTrf/0CaN0h2qpAAC9ZBKLeK+Bw4SyCpT6FHOci7MzRg7uDzooqSG2HACIWv/iFWswZvJ0NeAQtkFp6vSsUO2/UunWfzB27ZOXDUHdL+hGmLKr6GbUWPuzmH5Rx4LFs6cJlcrQWK37Rz6qGQAge9dv3dZ1BjAmdEO9dfUSRe1Ip/8xHzPn6dtImluouwBlM5FYKwAQHh6OLn0H4ejJ0+Zeru53ceHsKUKcHxu2bMevw8cI+zR36gSUKyVWliFs1AyKVGpCJSdypW/3zujUOvZsP7m2WJ8RYAQYAUshQId+X18fky/DLOWv1Dx2FQCIiIzE+/f+3BJQatc1+LkWAgAEy+MnT9H6l57420jPblPha96oHoYN6PPFjEgAIEpZCZO0En+p3n9Q3x6Ka8Njm9MeAgC0rjv3HqB7/8FGa6GVYB5zDKXmE5N52+ZN1DCHjj37S/JRqDFR4QI/Yf6MSbL742rdP7UDAIS1FIcC6VB6+ZrFcxW9dIi0BzRlz6lEiQKUpX/+WqpgrQBA1DqkeCVMWS+NpewYOvyLBuREiUTJNpEVHtq2wSZul168fIWyNevL7gpABFpUTmasY4Kpe8TjGQFGgBFQGwG6/U+YIL7aZq1mz64CANQSkNJUP34Ur9+zGvI88TcIaCUAQE4R8ROVA0iR98ndQnphHDts4Hc9neUEAGhOylSY+edCs3QVyJUju65tE6Whqi32EgAgXKhGmAge12/eJpkKrwTH9i2bokv71op6whubr3WXnjh28owSl4TGUDo01a4rFS37Z44AAOE0ccYc/Ll4uVHIKpcvg5m/i98iRzd28co19BkyAk9UDmoS+d7vI4Z8R+xm7QAArd2UTgXGNqJm1UoYPWSArOBW0fLVhb8jenRuj24dTG/NqfT3T+44Y3ttzBaRAm5ZvQRpUqWUOyXrMwKMACNgFQR8fLzh7uZmlbnNMaldBQCiXsz9/QM4C8AcT4sZbd64dQc1m7SKdQZzkwAaWtahY9STfZKu7tkUIQI4atPXrUPbWInuKNBAt5+xCXEA0A1bbELtvjb4bcd6v20mZSzQLV7tqpVRo0pFsxJPGQsAnD+8B74+ylhVDZEAUnnF9dOHTdk6obGUBrt15x6hdoHGDFLwpWbViqhdrQro9t9csnqDH2bOW2i0/lzu3ETw1bV9G1SpYLztoIhdrfpnNACwdxuSJFZeoiES+CB8e/7SXgTCWHVmzV+EaXPmKx4fNZAIA6lFXVTKf0yDxrocmIMDYN2SeaCSk5hCPAsz/lyIbbv2CLH5GwMmY/p0uoM/lePIEeJ4KFqhuvAQuhkvXrigsL61FeV2N4jub4Z0aeC3cgno7w8LI8AIMAJaRoAyl+hdPm5c2279Fx1juwsA0OLe+/tzFoCWf5Ni8Y1S7weOGBur19SnPHrKvKWXRrdJG7Zu19Xqiwq9JBfImwdlSxaX7Ld96ep1g72m6ZZN5EaIbvk2b9+pO4RKdQ0g8qq8uX5Anh9z6l6cSxUvKrosk/S69hus+92MTRbMmKz4RdBQX2oKABDJoqWE2LG37d6ra69IeyolmTKk16V35/ohG4gQktqJWVLooL3/8FGcvXhZEcEkcQTkzZ0LtapW+iYFXK01aM2/3oOG4eXrN7Euj7ozKA1gkcGQ0FD0HjwcISGhRuH7rX8vobpzQ0YCAoOwZedu3TNKWVciQr9H9D1B30UU4CEWfWMyd/EyHVFkbNKzc3tQ21O5QiSo12/ejnXYyEH9QL9LxoSCdIePn9Qx8VMJj6hUr1Rex4FSvEgh0SHf6FG2VuO2nYXG0gvmpaP7hHkzhIyaWYlayuYvWRGfFbZgNrW1rJmXx+YZAUaAEdAh4OXAKRJNAAAgAElEQVTlBU8Pd7tCwy4DAERWFRAQaFcbxYuxPgKU9n37zj3cffAQfz99irfv3uGdfwA+f/qsewGllnsZ0qVF7pw/KD7MqrFKCgCEhofpAgG6/w4LA9Uuxffx1hGYUPoli/kRoFISwj4sLAyhYeGIiIjQ9Y719fUWrh82v5f6Ga5cu6ELBNBz/er1G7x5+17XGo3aFtJBP0XyZDpCQGp7mSNbFhTMl9ekG2+569K6f3LXowV9CgbcvHMXt+7c1bX4oxtz+j6j7JP0adIgbZpUyJQhHSgzxZ6EDq1Xrt/EX48e68oi7j98BBdnFx2zc+JECUFtEbNkzKBrjWiqUKBlwLDRQmYoi2bn+pVCulpSatq+C86cv6jYJcpqoewWFkaAEWAEtIhAvHjxdLX/FKS1J7HLAMA///yje3H99OmTPe0Vr4URYAQYAUaAEWAEbASBqXPmYfb8xULeUkkFdVOwNVmwbCXGT52l2G1i1l4wczIoG4CFEWAEGAGtIUCXZp6eHlpzy2R/7DIAQKiEhYfr2lcRMSALI8AIMAKMACPACDAClkSAyka27torNOWEEUNUa7kqNKFKSrfv3Ue1Bs1NskZladTu0tJlUCY5zYMZAUbA7hGgW/+ECRIgXjz7qf2P2jS7DQDQwZ+yACIjI+3+AeUFMgKMACPACDACjIC2EGjXrY+Oe0BEiK+EuEBsTYiMtki5aia7zaSAJkPIBhgBRkBlBDw9PODlZZ9ls3YbAKBngOpvKQuAhRHQCgIh4cDLN0D4RyA8HPgQCTjHAzzdAeIX8fIAfLwAJxsKNvoHAc9fA8GhQJz/AfRdmTqZfk0sjonAW3/g5VvKxAJSJAVSJXVMHHjVjo0AdXcRbSc7d+oElCtVwuYACw8PR66iZVTxm8oAqByAygJYGAFGgBGwJgLE+E+1//bE/B8dT7sOAHz+/FlHbMRcANb8FeK5CYFLt4Ab94HHz8XwSOgLZEgFZE4HpNdwq+Tr94EtB75fk5srUL8CkDq52HpZyz4QuPUAOHIeeBfw7XoooFXgR6BwbsDNxT7WyqtgBKQQ6NJ3IPYcEGtFOmPCaFXaaEr5ZI7Ps/xUDMS9pIZQ15senZW3u1TDB7bBCDACjICHuzu8zdiS2doI23UAgMClLIDg4BDmArD2k+ag8z96Buw4AgSYkIhCh+gmVQGtlSC9egss2Gh4Y+nQ160ZQMEAFvtH4MQl4PBZ4+tMHB9oXx/gCz77fx54hUD3AUOwc28sEdJYwJk0eihqVa1sk7DlKV5O18pSLVk4awqTAqoFJtthBBgB2QhQ7X+C+PHh5BRP9lhbGWD3AQDmArCVR9H+/NxzAjgv3Q5eaOGUBdCgsraCABv3Abf/Mu5+sbxAqYJCS2QlG0aAbvznrhVbQKkCQLF8YrqsxQjYMgLDxk7EyvWbhJYwduhANKhdQ0hXa0rFKtbQtQ9VS9zd3eC3cgmIF4CFEWAEGAFLI2DPtf9RWNp9AIAWylwAlv7V4fno1v/ybXVxqFEayJVFXZumWJuyRM9lYEzSJAea2+Y7rSnQONzYfaeAs1fFlk3cED1MIw0Xm4i1GAErI7Bw+SqMmzJTyIsRA/uiaYO6QrpaU6pYpzEePHxk0K0kiRPh9Zu3stxOmzoV/FYtBrXgYmEEGAFGwFII2Hvtv0MFAKg2jbgAuCOApX59HHueM1eB/afUxyBvdqCKRjiiIiKAiQLtrfmwp/5zoEWLK7aJ81uQ/71aAu5cGqLFrWSfVERg/+Gj6NRrgJDFzm1bok/XTkK6WlPKX6oSAgIDDbrVpX1rPHj4GLv3H5TleqniRXWkgCyMACPACFgKAUe4/ScsHSIDgBYaFh6u6whAJQEsjIC5EAgNA2avAczRfTJRfKBjA3N5Ls9u2Adg6lLpMS5OQN820nqsYdsIzFsHvPEXX0OH+kDiBOL6rMkI2CICd+49QNUGzYRcz5o5I3asWyGkqyWlp8+eo1Q145kLROrXvmVT1GjUAn89+luW+7YcGJG1UFZmBBgBqyNAt/9U+x9Pa6RbZkDGYQIAnAVghqeHTX6HwLbDwNU75gEmeSKgjUYyRCnQMW259DqdnYF+raX1WMO2Edh8ALh5X2wNceIAv7ZjIkAxtFjL1hHIlLeI8BKO7vJDimS21TNz+5596PnrUKNr7N2lI35p1woULKjWsIVswsDZk8ahYtlSwjiyIiPACDACShCgkiNPTw8lQ21ujMMEAGhnKAsgMDDI5jaJHbYNBERvxZWuJk82oGpJpaPVHSe6Vs4AUBd3rVr76wmweqeYd1p6jsU8Zi17QuDW3Xu4cu0GGtWtZZFlNevQFafPXRCayxZ5AEZPnIYlq4wzgI4c3B9N6tXWYXDizDm07NRdCI8oJTc3N2xctgBZMmWQNY6VGQFGgBEQRcBRav+j8HCoAACl//sHBODjxwjR54H1GAFhBM5dB/aeEFaHkxOQLBEFpr7vmx7TSqqkQINK2mmpxwEA8X12FM1VO4CHT42vlrLqujQFPN0cBRVep5YQ2LprLwYOH4OPERFY8sd0FC9s/hYls+cvxtQ584Rg+LloISyePU1IVytK9Vu2x6WrxtvdxMT6z8XLMXHGHFlLSJMqJXasWw4KBrAwAowAI6A2Al5eXvD0cFfbrGbtOVQAgHaB/vD7+wcwF4BmH0nbdWyJH/DslbT/VPtcswyQNOG3uu8D9YGA1++Bfz4DceMBPp5A8sRAAh9pu5bU4ACAJdG2jbno2V29AwgMMexv5Z+BfDlsYz3spX0hMGbSNCxe+fWm2tvLE1vXLEOqFMnNutCLV66hQasOwnNcO3nQpg65IiUOB7auB7H6R5du/Qdj1z55pID1a1XHuGGDhLFkRUaAEWAERBBwcnJCgvi+iEM1ig4iDhcAIC4AYqvlLAAHecIttEwi/ft9kfRkbq5A+3qAl42XGHEAQHqvHVEj8jNw5Cxw7S5AzwgJ3fpTO8hyRZj4zxGfCWuvmToAdek7EOcuXv7OFeozT0EAVxcXs7n5+fNn/Fi0jO7yQUSoEwAR39mCbNmxG32GjJB09c6FE4gb48X6w8ePikgB502biDIli0vOyQqMACPACIgg8L///Q/e3l5wd7DsIocLANDDwFkAIr8SrCMHgScvgWVbpEfkzwlULCatp3UNDgBofYes719QCBD+AUiayPq+sAeOicC1m7fQsWd/oz3oK5UtjVmTxpoVoH6/jcTm7buE5nBxdsb+LeuQ3AbIAOu1aI/L14yn/1OGxeEdm2Jd+9PnL3RBgKBgI2lDMUb6eHth96bVSJwwRgqdELqsxAgwAozAtwg44u0/IeCQAQBaeGBQEMKo+JqFEVABgfPXgT0C9f9Ux585rQoTWtkEBwCsvAE8vUMhQBlGr/0BV2fA2wtwiutQy1e0WL8duzBwxDhECvRkNfetO9XIU628qJQsVgQLZ00RVbeK3q0791C9UQvJuetUr4LfR/5mUO/k2fNo1bkHKDtTVGpWqYjJY4aLqrMeI8AIMAKxIkC3/z4+3nBzdXU4hBw2ABAZ+Qnv3r9nLgCHe+TNs+B9p4CzV6Vtd20M+HhL62ldgwMAWt8h9s/WEaBz69lrwPX7wFv/b1fzQyagbCHAy9PWV2ke/8dNmYmFy1fJMk4Hbjp4m0vosEyHZlGZM3k8KpTRSNuXWJxu0bEb6PAuJbMmjkGlcmWMqikhBdyxbgWyZs4oNT1/zggwAoyAQQRcXV0Q39fXIRFy2AAAdQQICQmV3Y/WIZ8SXrQkAtsPA1fuSKqhX2vA2VlaT+saHADQ+g6xf7aMwOt3wIptQPhHw6vw9gQ6NQSc4tnySs3j++79B9G132BZxj09PLBl9ZLvyOpkGTGivGHLdvw6fIywuaRJEutKAbR4MyVnLVdPHIS7uzRzP+0X7ZuoEA8A8QGwMAKMACOgBAG6/Y8f3xdUduWI4rABANpsSjkjgiCRFEFHfDh4zeIIbNgD3HkkrT+4o7SOLWhwAMAWdol9tEUEPkYC8zdQmZq098XyAaUKSOs5osaEabMwf+lKWUvPmC4tNq9cLHRglWX4P+WSVWrj2YuXwkMb1K6BsUMHCutbQvHBw0eo1bQNwsOlSyiLFSqApXNnCLlFPABla9TXtWoWlfVL5yPvjzlF1VmPEWAEGIEvCFBg0tvLCxQIcERx6AAAbXhoWBiCgoIdce95zSoiQLd1j58bN+jiBPRto+KkVjTFAYCv4BPR3YcIPeHdv/8Cri4AdXtwd7ySMis+kfYz9e7jwIUbYutJlhhoW0dM19G0KMDftH2XWNn/jWFhzvr7nXsPoPuAIbK2omGdmhg9ZIAmXlJDQkNRrWELPH0m8cfuvxVOHj0MNatWEl7vxq07MGDYaGF9KpGgUgkWRoARYATkIBA3blwkTBAf9K+jisMHAKhFD2UBfPr0yVGfAbtY96v3wMMnQHAYdXkAIiIB6rpEvELU4YnIs+hgFt8byJxGndpZOvQReTEdhnceBd4HGofSyQloGONdiHxK4A3QZ2rJ89fAi7fAO3/g9XsgJEx/OCU/aR4KRBAelPWUKL6elDBjKnk+kL0pS6U9dnEG+raW1oupQfXP958AlApNadBf9jRSn/JMdqMO2mmSAelSyp9D6Qjy5e5j4NYD4NFTgFrfGZK0KYAsaYEs6QFfL6Uzyh/39wvg6SsgOPTr3seNA7j9F5zw9da35ktqBiLtv54C9x7r56avVU8PIFlCgDpgqC30bD96Drx5DxCna9SzQs83BWE83PRrTJtSv3ZLyat3wNOXQEDwV58+ftQ/s9QClH483YH4PkDKJF+9omdp+jL98y4iRAbYv52IpmPqBAQG6Vjmn798JQuAHp3bo1sH80RrRZjzYzpbu1plHZGeNW+qKKDSolN3nD53QQjLJIkT4dguP9kv2A1adcDFK9eE5ogXLx7OHNgJ6gzAwggwAoyAKAJenp7wpJcTBxaHDwDQ3lNbwICAQFkstA78zGhq6UfO6UmyAgTSZaM7TocCOvgW/FH+weDBE4DmffFGPSjSpwTKFgWSJlBmk9KFT1wGbj/UH/iUSLb0QLVS+sO1lJgrAPD8FXDsInD/bykPvv2cghkZUgF5sgEZU8sbK6pNqdmnLgEnLomO+FYvazqgdCEgoZn4Zh49A85cBejfT0aCEtG9okNx5nRAkTxAIhX82nsCOGegK1jiBEDTqoCHuzL8okbR4fjCTeDKbemg2ze/8wmAvDmA3NmAeGYI+j95oSfte0BBoUjxNdIeZE2v/6GAxo4j4mMpGNa/rbi+I2reufcAtZu1RgRFhQWFDtoLZk42CykgpdBXqd8MdPkgR6wZBKCb/279B+PYyTPCLg/u0wOtmzUS1o9S/OvR36hSv6nwpcyIgX3RtEFd2fPwAEaAEXBMBChwmCC+r+zgpL2hxQGA/3Y0IDAQ4UpPTvb2VNjIetbvAe4K1N0bWw7diBfODRT5UewGnNi4/1xnHoB8iNSrkfzDybHzwFGxSxlJxylDomFl6UOqOUoAHj4D1u0SP7waWgzdbJcqCKROJrlcYQUKMtHhVo2vCDqAViouf58NOUulJwdO6bM+TJFsGYAyhfRZMkqEAg8rtxsfSWuvZgKxOT3rFOSgYIxSocyAYnmBQj8qtfDtuCcvgT3HAbr1t7SkSAK0rm3pWW1vvi07dqPPkBGyHPfwcMeWVUuQLo36EcW5i5Zh0sw/ZPlDyjUqV8CUsfLWIXuSGAMe/f0EHXr0BR3MRYVu107s2aqYS4GwIYxEJE+unNiwbL6IKuswAoyAgyPgyG3/Ym49BwD+QyQiMhLv3/tzW0Ab+XLYfxo4c0U9Z4lRu1EVIHF84zY3HwBu3ldv3piWqpbU32KLSOQngIIgD5+KaIvrpE4OtKhhXF/tAEBoODBN7H1PeCEU2ClbWFjdoOLhs8pv/Q0ZJYwp0ELlGEqFbsL3nwIu31ZqIfZxFDyhA7Jc2XJAn40jJUqIMCnIsf2I/EwfY75QFhAFI6iOXqmcugwcFL8UVTqNwXG1ygLUEpBFGoHh4ydjxdoN0orRNOjw77dqMahDgNpSp1kbXL1xS7bZHNmyYNiAPvgpj0oRLCMeLFm1FqMnTpPt4y/tWqF3F+WMt1S6kb9UReF5zx/eDV8fH2F9VmQEGAHHRMCR2/7F3HEOAERDJKotILUIZNE2AvPWAW9i9MY21WM6jNWtCFA6viH5Y428tGO5PhXMBZQvKjZKhHhQzNL3Wr1aGiexU7sE4PZfwMZ9Sr01PC57BqBGGeW37buOARdvqu8XWaSDZ9Nqej4GuUI34Mu26DkSzCE5MgG1y8qzvHAT8FKgLKZLY4A4CETFXM9G1PwtairLFtlzAjhvoNxBdG1K9ajkpVAuoER+pRZsfxxx99y9/wABQUEIDta39KUfInSmG2j68fbyRIL48UGHZlcXF8ipL49CqEyJYpg3fZLqgD149BgVa8tPkY9ypEqFshjQsytSJlcx1ek/4/f/eojfxvwum0CRhlMnha1rl5ncWkvOXs2fMQmlfy6m+h6xQUaAEbAfBOj2P0GC+HBWk3TLhuHhAEC0zeO2gLbxJBPR15Ql5vO1QwPDmQDmDgAUyAlUEHiPoZtWunE1lzSpZjwQonYAYN9Jff20OSRXZn0QQK5QpgdlfJhTsqQD6otfdH1xhVLtKeXenFI0j56zQFTmrgXeCXTwaldPnHyQiAyX+ol6oEyPavBb1pIue4lu/cYDwG+/svnkjKIa/4xp9ISBXu56/gT67zQpACIAdCShA/PxU2dw+ep1XLp2Q5iJPgqj7FkzI3nSJDh49IRs2IgQkIgB1Zb1ftswcMRYk8zSbXvnNi3g5uZmkh0a/PrtW0yd/SfW+0nU8hiZaef6lciSKYPJvsxdvAyTZoiVSZiacWCys2yAEWAENI8AZXJ5eXlq3k9LOcgBgBhIh3/4oCMEZNE2AmP+NJ9/VAZAQYDYRCslALNX6RnGzSXdm+mZyg2J2iUAh84CJxWS64lgUK8iQCR8okLdHYjrwZRac9G5qpQA8mYX1QaOX9STUFpCmtfQdwsQEbUDAERkOHslECLdblzEPaM6ctrpUbePBRvlEf2Z4mC7ukDSRKZYsN2x1J1n1/5DWLV+k6LbaDVXvnDWFLOQAk7/Yz5mzltkkqvUz7pwgZ9QsmhhnY+pUqYQthceHo79R45j++59OHryNCLlMFjGmGXogN5o0ai+8NzGFG/fu49qDZoL2aK1r5g3S0iXlRgBRsDxEHByctIR/8WJE8fxFm9gxRwAiAUYJgTU/u/HEj/gmbzOTrIWVTQvULrg90PMSQJIPATdmkq7KfdWlG44E/gAoR/EaqgzpdHXpxsTtQMA1FlhzU7ptSvVoDT7Tg3FGeip3pxY5i0h5BsFXESy0kLDAAr+GGs9qKbPdPCkA6iIqB0AOHEROGyhQAetr0ZpIFcW6ZWaOwgY0wMis6QyBUeSFy9fYdWGzaAb8rfv3mti6XTDTnwAlOKutgwaOQ7rNm9VzWz6tGmQKUM6JEuaBMmSJNH9mzRxIl0bwTfv3uHBX49w5/4D3b+UWaGGmKNU4ufKtUDPgpQQYeOV42ZO15Jygj9nBBgBzSLg4+MNdxWypDS7QAWOcQAgFtAiIz/BPyBAdpseBfjzEIUIBIUAu4/r+41HCdXFErGXczwgeWJ9qiz1Aae2dnRbTm37LsngXDJUB2+2NoCFxW76Tl4GDgkQjxGXQZWS3/efJ7Zy6hNPLfeev/mW0yBFYqBWOWkmeLVLAGgPL9zQtzKk2/coSZJQXyNPrfMoiOHupt9XIsCj1o+0n/6CLSCJ9b1cEekHjmxTL3bRQzZxR1BLSTosJ4qvx/PlW+D+Y30PeBEh3gfif5ASJZwEtKcpkwIfPgIv3wFvZJ6nRA/GagYAKMA0iwIdMtj+id0/ZRL9HhA3wtPXQESEFKJfP6fn6pcmxlPrlZQfubvq+R6SJNA/qxREFCmViO55q9r6tTmCzFuyAlNm/yncBs6SmKROlRJbVy/R8QuoKZ//+Qftu/XR3cDbohTIlweLZk1RpQwh+vqHjZ2Iles3CUFy+fh+s5A1Ck3OSowAI6BZBIj4z8fbm2//Y+wQBwAMPLJECBgcEu0kotlHmx2TgwAdftbuAgIFtrZ8EaCgINHygg3SbcDooNi3jRxvY9fdeVQskEF1zamSSs9HWAQGAz5eALUiFBG1MwBE5jSkc+A0cFqgIwQFg3q2kJ6JuAiIk0BEKOBUt0LsARPq6b5pH0Bt4qRENPtjwgLxNokZUgHVywCeMUqDqV0gES4GCgZORG+g1QwAyNkDwpbaKv70w/coyy2XqFseoHaIhuTcdX07SFGp9DPwU47vtV+9B9YLfg/RaFFuEFG/tKhHQfdeg4br6vy1LEUL5seSP6ar/jJJqfe9Bw/Hrn0Htbz873wjPBbMnAJnZxNamhhYMXVtoO4NInJg63qkTZ1KRJV1GAFGwEEQiBs3ro4INl48ByPNEdhfDgAYAIkIAf0DAhEh5wpJAHBWsT4Cz14DSzZL+0E3iR0NcAHEHC0UAHAG+raWnldKg1LlKQtBSqSI/KTGG/vcHBkApvgjiokIF8DyrfoMCSmh7IT29aS0gGVbgScC9mqWAXJmNmyPbJAtEaHuB3XKG9akFpKLNgJvBUj7yMqAdtKdFNQMAGzcC9x+KLJSPYGfsUCXnC4CUl04RJ8z8lzKrw8RAD1rIp0cRINXYohpT+v8pSvo2m+QZtL9pRDq1KYF+nbrLKWm6PM5C5Zg6px5NtGSuFypEpg1cQzixYunaK1Sg4iMcOCIMVJqus/XLZmHfLkF0qiErLESI8AI2AMCRPzn6emhK39i+RYBDgAYeSI+RkToCAEpGMBiXwiI3qJ3bSp2Ky4UAFApA2DLQeD6Pen9UMowL20Z0FIGAPlLJSEzV0p7njubvve7Mfl9gVj6P/EkEF+ClDx/DSwWCDgRSSEFKAzJhZvA7mNSs+k/79oY8JFotXfrL32GgohQoIMCHsZEzQCAqK1s6fUZGFJC+NM+SAmVzVDgzJBMXw5QZoeUSO1l1Hj6PabfZxEx1p1EZLxWdRavXIsxk+T3mrf2emZNGotKZUubxY3jp8+i75ARmg6I1K1RFRNGDDHL+qOMbt+zDz1/HSo0x9ypE0ABCRZGgBFgBAgBIv6L7+sDygJg+R4BDgAYeSr+/fdfBAUHIyzMAjTU/HRaFIH7f+tLAaSEDhd0yJASkQAAcRT0UyEDQE5aM5UwlCoAUDsxNSU0HJi2TNqiWmuWngkQ6UOfNAHQzghJNaXH0824lMhd14wVQHCocatSZQDE/E97LyWiKftkR7SbRuMqQIbUxmcWPbSLtAGcuFisfl/091O0pIC4JogsMjaRU//ftBqQLqXUTuk/n7IUoIwaKaGMDsrssCeZMG0W5i8ViNxpcNGuLi7YtGKRKi3vYlteUHCI7vZ7z4HDmlo9rbtv985o1cTAL4qK3u4/fBSdeg0QsjhjwmhUqVBWSJeVGAFGwL4RILZ/X18fuNDLGkusCHAAQOLB+PTps44QkNoRsdgGAvSiTmzpdEtNsRtiv6cXbCoBIkJA+j6g/96wR3o9hroBxBwpEgCgudUoAZCT0kx+EgkZpTbnyCRN7ieNiF7D0iUAxFNAQQfaT9pXmp/S2AnTqJ9b9wHqzy4lxtLZiYiQyCWlJGNqoFEVKa2vn287BFy9K63fuyVAZHaxiWjWSr4cQOWfpecijXnrxUgBq5cGfpRgyFcrAED7+vtCMf/psE6Hdil5+AxYJdDanDpm9G4VuzXRTA4aPbijlEdfPyc+BvqdlpKf8wMlfpLSsp3P+/02Epu3C0RhBZYU39dXx3qfOUN6JEqY4MuId/4BePnqNV69fqP7IQZ8NYXa7W1bs1R1UsDoPvrt2IXfxkwEteuztuTMng3Txo9EujQS0UCVHCU+iFa/9BSyNm/6JFAnAhZGgBFgBKg1qreXF6f+G3kUOAAg8HsS/uEDAgODbKImT2A5dqlCL9B3HwN3H6rbu12qljoKTKEAgEolAMRSP3u12K1hzM0mXgPKaMiTVTpF3NiDYu4SAKpNv/VAv6cv36j7yBo7NBL5H90WS4lUrXjM8ScuAYfPSlkFGlcFiLwvNlm3+9uuF4asVSimJ40TkU379ThLCbXEpGCYMVErAEDdHej5FhHRgzal7VP6vogYChD99QRYLdCqkog0qXRIVIhUkMgFpSRPNqCqRPmKlA2tfP7r8DHYsEUgImPEYWp1V7VCOdSqVkn4QEp/y8+cv4hjJ8/g2KnT+OvR3yZDYi5SwOiOvXvvD+IGoNaIRBZoaYkbJw46tmmBHp3aWTSd9tzFy2jcVoxrYdmfM0F7wcIIMAKOjQBxkiSI72vR7ypbRJwDAAK7RhwAgUFB+EB9tFg0hcDZq8CpK2J1uUocl6oJjrJpyQAAzUnr3ndKyYq+jqG15c2hLK3YXAEAOuwfOQ9QiYa5pFUtfVu82GTbYeDqHemZyxQCiuSR1ovSIJtkW0rogEcHvdiEDp90CJWSehWArAJlK2RHtIPCzz8BJSTerdUKAFCLPLIlJXIP2qLlDn1a61tPxpSb94HNAq3GUycHWtSQ8v7r56cuAwcFiO8pg6e2HWQ4m1rznzFdWgzo2RVlShYXB9mA5vOXr7Bs9XosWGZaGUL7lk11PplbyN+Zfy4AkeNZQih9tl7NamjbognSpBKsaVHRsd0HDqFr30FCFjcsm488uQQjn0IWWYkRYARsDQEi+/P29oK7W4z2R7a2EAv4ywEAQZC5FEAQKAupUQ97OlCJspgrdYt6u7erKz3a0gEA8ohI74j8zlShFPrShWJvV2bIttoBgE+fgcPngDMC7fxMXa8x8j4qC7nzSHoGQ+3dDI0kRntitpcSY60nhQMAFQEioRORQ2eAk5elNTkAAFy8CewSIMBxqysAACAASURBVGH8ISNQq5w0plEaokSAcstOxD2wnObh4yfRrlsfRRMSm/Pgvj1Rv5YRlkZFloEnT59h3NSZ2HvwiEIL0KXGV6topPWGYsvfD6SMADoc7zt4BEQYqLakSpEcDWrXQNMGdeHj7aW2eWF746bMxMLlq4T0D+/YBPKbhRFgBBwXATc3V/h4e3Pqv8AjwAEAAZCiVELDwhAUFCxjBKuaA4Frd4Gth8xh+Xubvl5AlybSc1kjAPDmvT4lWYpcTtp7vQZ1DahWCqA6aClRMwBAGa1L/QDqjW4JMdZub8U24PFzaS+kWvbFtPDwKbBqh7RdumWnw3ZswgGAb1GxdAYApelTur6UiHSaiG7j3mOAyjukJH0qoElVKS3tfv7g4SPUatpGUS071Z7/MWU8kiczkLqj0rLPXriEUb9Pxa27Am1WYsxpblJAQ0sMDgnB/sPHdGSBx06eBnUvUiJ00CcSvdrVqmimnV7D1h1x4fJVyeUQ2/ets0cl9ViBEWAE7BcBSv0nPph4RPLFIokABwAkIfqqwKUAMsAykyqliBPbu6VEipk9yg9rBABo7pBwYM0O4JVK3FaebkCzGtLEamoGANbvAe4K3LqrtefVSwE/Zo3dmsg+0kjZAQBBErrCuYGyhWP3jQMA3+Ji6QCAaOCRWkNSlomomCuzQHR+S+lVb9hC0cG6eaN6GDZAWdaA0rUNHDEW6/22yR5ON9B+q5bAV6oHp2zL4gN0pIdv3upID1+/eYPXb9/piBDpX2dnJ8T38YGvj4+OLDFFsqRImSIZkidNiqRJEotPYiHNnIVL4cNH6dLLHNmyYOvqpRbyiqdhBBgBLSLg4+PNqf8yNoYDADLAIlUqBXjv74/Pnz/LHMnqaiAwZzXgH6SGJX0nAEo9NybG2oJFHydycHRRiQQwNn/PXweOngeoA4KpItJGTq0AADHjE0O+GuLkBIjwYxlrHTdvHfDGX9qbKiWAvNml9aI07j0C1gl0nSBeAeIXiE04APAtKpYOAIje1IuWDUWtRrS9IxE7EsGjLcrKdRsxbNwk2a736doJndu2lD1OjQETZ8zBn4sFmSOjTZg/b26sXDAHRJzHohyBazdvoXbTNkIGqlcqj6njRgrpshIjwAjYHwKuri661H9q/8cihgAHAMRw+kaLSwEUgKbCENFWXtGnorTZNMn1pF6uLvofp3iAjxewdLP+Bt2YpEgCtK4t7bxQAEClNoCGvKHD7+krwLkbyjoERLdr7Jac9NRqA7jED3j2ShrfKA26WMuSBqDMDCpVcKEfausYB3j9XqyFH6VR03MRm4gGAOQw7dM81J7Qb7/0Oun2n7IAYhNrBgCo/Ry1oTMmapEAEq/HnxokAXzyAli2VXoPPd2BHs2l9aI0dhwBLt+W1i9ZACieT1pPaxrUz75U1dqgf0WFXuImjhqKmlUqig4xi97yNRswYsJk2bZbN22o4ytgUY6AHOx7dG6Pbh3EggXKPeKRjAAjoEUEmPVf2a5wAEABblwKoAA0FYZs2gfcEuiXTVNRHXWR3ADdChsSEVbwdCmBpgKcU0IBADNmAMRcI/UspxZ6FDQhwkS5kjwR0MYI+aEaGQB0004HbhGJ7w3ULQ/Q7aohOXYeOHpB2pqxLgCiAYCiefTEiaJCgRli3JcS4mDIbaA8wZoBACYBBOj8OkOQLL5jQyCRr9Ru6z8XzWqSSzwpNrv5tab/MR8z5y2SNdFv/XuhZeMGssaYS3nTtp2gtoX0d1+OTB8/ClUrymCDlGPcAXSbtPsFxMkgIivmzULhAgbIU0QMsA4jwAjYLALE+u/h7m6z/lvLcQ4AKESeSgDe+wfg06dPCi3wMLkIUB9v6uctJcXyAaUKGNeiVPkpS6QsAbkyAzXKSOtpLQAQ02MitjtzVayPfNRYQ/3Q6XM1AgCitc9urkCnhoC7q/F92H0cuHBDeq+oRzulj8cmogGAzOmABjIuJ0Vveckm2Y5NOADwLSqWLgGg2actB0IFvoNE0/WprSPtq4i0rgOk0F6ZtqTrBUpXhn9AgKRelEKlsqUxa9JYYX1LKMppRxfdH6pLp/p0FnkI3LpzD9UbtRAaROSFF44ItFgRssZKjAAjYEsIUOo/cZpQ+z8WeQhwAEAeXt9ocymACeApGCpyY09m29UDkiY0PsGLN8AiATLB0gWBonmlndV6ACBqBbceAJsEUtFJv1VtIGWS2NeuRgDg+EWA6p+lJFsG/e2/lKzZCTx4YlyLeB8osGFIRAMAVH7Qu5WUR18/F73lNYY5BwC+xdsaAQBi6ycuACmhzKNeLQEnCTJiUQJMuWuV8s9SnxORHhHqiUrihAlxYOt6uLtrr4dzj19/w449gl+e/y04SaJE2LlhpVVJAUWx15Jen8HDsWWnAGkKgNrVKuvKRVgYAUbAsRDg1H/T9psDACbg9++//yIwKAjhVBDNYlYEIj8Dvy8Qm2JwR2m9K3eA7Yel9eoJ9lQXCQA4OwP9WkvPaW4NvwPAjfvSsxircw8NB6Ytk7ZhbM37T+mzEqSE6p6p/llKKD1bqsxYiqBNNABAvjSuCmQwwCUQ3Vfq0EDPh4j80higcofYxJoBAJE9UI0DwB/4U6A0RO6hWDSA2Ke1njMkNhENWtHY9CmBuhUBIv+MTQ6fA05cFHkqgEK5gXIGukOIWbCOVuV6TXHvgWDdFmVYjB+JahUFon1WWM6bd+9QrmYDhIqkgETzr+BPebFqwRwreGybU968fRc1GosTP/457XeULfmzbS6WvWYEGAFFCNCNP7H+u7lKpIYqsu4YgzgAYOI+cymAiQDKGE4BAAoESEnHBkCi+Ma1RFOyKfWcOgFIiUgAwJxdAKT8i/75sQv6jgFSUuhHoFyR2LXUyAA4eRk4dEbKC+CHTECtssb1AkOAWQL12Tkz61v4GRI5AQA64DUR4IfYcgC4LhBwoVKH3kbee60ZAGAOAP0T81YwOBH1fBEPQIFceu6KJPEBek5fvgNu3hfLJCA7FETr1ADw8pD+XdGShhwWd/K7aMH8WPbnTC0t4TtfVqzdgOHj5ZMCtmhUH0MH9Nb02rTinJx2kUkSJ8LJvfLbNWplrewHI8AIKEOAssS8vbw49V8ZfLpRHAAwAbyooeEfPiAwMAiUEcBiPgRE06iL5QVKFTTsx8cIPZlXRIRxX+WweQsFAFTsAkAHkccvgLAwPdFhxjRAYomgR9RqN+wB7jyS3idjjPRqdAEQbQFItf8d6gMeRjheRG9Tpdr3yQkAEIL5cgCVjVw+UYCDAh0iImXLmgEA7gLwdQdFSk1E9ltUp2ZZIGcmUW3t6M1dtAyTZv4h7NC2NcuQPWtmYX1rKNLf+DrN2oKCG3KFSQGlERs/dRYWLBOI5P5nql/3X9CxtYyWG9IusAYjwAhoHAEnJyckiO/LLf9M3CcOAJgIIA2nl4KQkFCEhIaqYI1NGEJA9CaVxpcvAuT94fsaXDr0Uw28VK042cifE6go2HdbKACgUheAM1eA/bEwymdKA2TPCKRKCiTw+R7F94F6kryz18SeMboppxvz2ESNDIB3AQCljYtI8sRA1VJA0gTfa999BFAttYjQDTvdtBsSuQEAskO3uz/lAJIl0meeEM4v3wJUZkKt40SFuk1Q1wlDYs0AAGcAfN0VJe1IRZ+BmHpZ0wP1Kigdbd1xLTp2w8mzAqlGFEjLnQvrlsyzrsOCs9+59wDVGjaXHfB3dnbChqULmBTQAM7Er0A8C6Li6uKCMwd2wsNYZFjUGOsxAoyATSBAqf++vj6g338W0xDgAIBp+H0ZTS2C/AMCESF1razSfI5ohsi3iIRLVOigR4dhSp2lml5qO/foGRAp2LiheQ0gTXKx2YQCACpkAPgH6duGSYlTPCBJAiBuXODjR33q8QeJjIeYNrs1BbwNsOWrkQFA8y1YD7x6L7War5+nSAIk8Nb7FfoBePlafLxIS0clAQBx7w1rUpYDkcYZE2sGADgD4Nud2XxAn8ZvTimYS99qkogrbVFyFi6FD/TlIyCjhwxAo7q1BDS1oSInuBHd42RJk4A6A9DtFctXBG7cuoMGrTrgo4z3Jy6r4CeIEXAsBOjw7+nhAU9PG6uH0+g2cQBAxY2hP14BAYGy+wWr6IJdm/rnX33feLo5NrdIkcXFnF8kAECp+v3bmOY53eBTuztzS8bUQKMqhmchHixqiSYlUsSH1+4CWw9JWVHn84aVAcqSMCZEPkflFZaW8kUBOvAZk1U7gIdPpT2jG2O6ORYR0RIFVUkA6+qzJgyJaJ29XBLA8QuAzwIcItTdgbo8GBMKIi7aCLw1w3cRBSxrlwVSCwYfRfbZ0jp0oKvZRLxNxo51K5A1c0ZLu6l4vvlLV2LCtFmKxufOmQNrF/8JYrBmAU6dPY8ufQciSIrBNRpYXp6e2Oe3FokSxpISxqAyAoyAXSLg4uKsa/kXJ04cu1yfpRfFAQCVEafWgMHBIbLTA1V2w27N3f8bWLvL/MtrVQtImVR8HmopSK0FjYkUyZvIbCcuAYfPimiapiPVSlGNEoAoD0WwM201ekZ2EcI+a2QAUJYJZZtIiTUzALgE4PvdCQkH1uwAqMuDmkLZINR6NF8sJUxqzmNOW7v3H0TXfoOFpiAyp6snDgrpakWJOhtQhwOl0rR+HYwY1E/pcLONe/T3EyxfswE9f2kPOmSbW+YtWYHfp8+WPc2Y335Fwzo1ZY/jAYwAI2CbCMSNGxfxfX3hROmtLKogwAEAVWD8aoRKAYKCg7k1oMq4Rje35wRw/rr5JvghI1CrnDz7G/cCtx8aH5M0IUAHa1OEuAuIhMycQu3GqO2YMSEixUmLpb0QCXrQje/KbQAdqMwlIp0haG5LBwAoK4R8o9tsKdm4D7gt0FGNAh0U8BARakNHBIpSYowQMmrs/A3Aa4HDcIcGxgkrg0KAmQI8YIkT6MkhRWXKUkCkY6tIG9GoOSMjAdoXEU4RUT+j9Ki0uVIxIFsGuSOtrz938TJMmiFGAFisUAEsnTvD+k7L9KBgmcp47688BeT3kb+hTnUjaVYy/TFV/cSZc+jSZ6COy4jY9SeOGgraG3MItVTsM2i4MEdEdB9y5/oBG5cJ9gQ2h/NskxFgBCyKAKX+e3t7wd3NzaLz2vtkHAAwww5/+vQZAYGBiKS3QxazIHD6CnAgFiI8UydLmwKgVHG5QUaRnvaZ0wINKpnqob6nvNq3jlFeFfxRT6AoIiIHKqrZb11b2hod+uiG2xzp9yKp/1EeSgUAqKQhfQqxLgpSq6ab3gaVgZRJpDT1n4um6xvjbog5060HelJMKWlQEciczriWaICif7vvyTljWp6wAPgkka6fLT1QVwZB3pLNwLPXxtfg6w10aSyFxvefExHlqcvA01fyxxobQfX/rWoDFDy0JRk8ajzWbtoi5HK3Dm3Qo3N7IV0tKQ0aOQ7rNm81yaXNKxchV47sJtlQY/DilWsxZtK070yVKVEMPTt3UJW4cNvufRgxfhICAoMUuU6p/+nTStRyKbLMgxgBRkCLCHDLP/PsCgcAzIOrjszG3z+ASwHMhC+Zff4K2HQQUPge8Z1nVB9ep4L04SS2JT1/AyzeZHyxNUoDubKYDkhIGLBqu57UUE0hwrGiecQtrtgGPH5uXD9XZqBGGXGb+06KdymQsuripM/kkKr7j25HKgBAunTDTn6+kUFeGNNXur1uXBnwErj5jxpLZIlEmmhMqG68hUA5QZQNyuSYvQoIN8LVRjfRdCiWCoodPQ8cu2DcP9G6/e2H9V0UjEn9ikAWiaBE9PEi/Bk/5weI8FCpvHoLPHgKPH2p/zGGq+gcvl5A23p6IlNbkeYdu+lqu0Vk8exp+LloIRFVTensPnAIXfsOMsmnxAkTYuvapaB/rSUDR4zFer9tRqevUKYkev3SAZkzKktHef32rS5Ysn7zNjx78VLxUieNHopaVSsrHs8DGQFGwLYQcHZ2Rnxfrvs3x65xAMAcqP7XGjA0NAzBISFmmoHNEgKUZHH+hv6woJQckG7mi+WVV/MfG/rGShPkkgqK7O7Vu8DZq6ZnA/yYFSiRXywNPbpfdJtKqfuGuipQenvLWrG37jO2PrJLrQqVsqzTgbXwj0C+7ADd2MsRkQBAVDo83fgeOw9EChDLRflAh7gfMgNlCwGEj1zZewI4Z6T8RYq7Ibb5rtwGth8x7IloH3oihly+zfjvYfXSwI8CQTAKctFeGDpAZ0gNNFaQPW0se4Zu/6k8wUlF1n36fqI1hEfou3EEhwK0NupoIhU8i74jxfIBpcyTjS33ERTSr9WkNa7fui2ku23tMmTPYqDfqJAF6yjR+midpgplAFAmgKXFPyAAHXr0w6Wr4vV0GdOnww/ZsoDS8HNmz4Y0qVN+F7ygEoKHj//G7bv3dbavXL8Bap1oqhAvQdf2JrLomuoEj2cEGAGLIUBkf9Tyz0Xui5zFPLTtiTgAYOb9oz+yHz6ItUIysyt2b54Ojs9e6Q8g9BMarq/5pX9jSoZUQKa0+htEkfprUfDoQH7lrv5F/1Mk4OMFZEwDlCyo7sEiuj9EPkiHCUo/DgjU19LHtuaoMQl89DXYdFtMhzGq01cq1PN+9zGAeqNHlxRJgeqlgEQmdLuivSPWe2Jap5IHIommwxS1/4tZXUN7SMz3tKei9e+xrVkkAJAnG1C1pH40+UFrpxpwuv0lckT6oZt1YpJ3dtHf3BLmlA1BwSZThQI/dJsdEKSfiw6uyRLpgwr030rk7xd6LgCySc8uZSZQu8WSBYDUycQtUjDo0i3g5gMgIBigoACJp7seMznZGPQMHzyj/50OCgaINN3bQx9AKSIjUyWm90SiSSn7VHbyD/Q26fuADtiWfM+g52brATHuC8KvR3PxfbC2Zt0W7XDl2g0hNzYuXwhixrc1IcK8cjUbqOJ2vZrVMH64GGmiGhPevncf7bv3xYuXptesuLm66gIB1Jf78ZOnilP7ja3L0viogTHbYAQYAeUIUN2/l5cnPNzdlRvhkUYR4ACAmR+QyMhPOj6AT58Em8+b2R82zwgwAoYREGkDqPT2mXFnBGIiQGUdSzeJZZHI4bJQivTqDX6oXb2y7jBnijRs3REXLl8VMrFm0VzkzyvBOipkybJKRGRXpFw11SYdObg/mtQTIEwxccZ9h46i9+DhCA83I+uqiT5GH96gdg2MHTpQRYtsihFgBLSOAB38KQBAgQAW8yDAAQDz4PqNVeIDCAgIBHUIYGEEGAHtIiCSAZA8EdCmrnbXwJ7ZFgI7jgCXBbLliZ+DeDrMIURYO3DEOPjt2IUlc6aheBHTJmrctjPOXbws5Cp1ADAX27yQAwqVwsLC8WMxGQQnEvPEjRMH65bON3s2xJETp9Dz16E2UZ7YvVM7dO/YVuEO8TBGgBGwRQTixYuHBPF9Qa3/WMyHAAcAzIftN5ZDiA8gONhCs/E0jAAjoAQBkQwASufv3EiJdR7DCHyPAJVM7DwqjQwRiBKRqNpCBG0duvf7UrPfrkVT/Nqrq0nTdO49AHTTLCLzZ0xC6Z+LiahqTidTXsGWKYKe00vv9nXLkSRRIsERytSev3yF9t37qFKbr8wD46MoGPL7qKGoWaWiOcyzTUaAEdAoAnToj+/rCycp1mGN+m9LbnEAwEK7Rbf/QcHBCBdpRG0hn3gaRoAR+BYBkQwAqo/v3pSRYwTUQUCkOwHNZI7Sk4tXroEO6+/ef20pkiNbFmxdvdSkxY2dMgOLlq8WsvHHlAkoX7qEkK7WlPIULwcivVNTiFzPb9ViNU0atKVGK0O1Hc2QLg0mjhyqIxpkYQQYAcdBgNL9vb294O7m5jiLtuJKOQBgQfApCPDePwCUbsnCCDAC2kNAJAOAugz0tCFCNu2hzB5FR2DtLuD+39KYZM8I1CknrSeqsXjFGoyZPD1W9fOHd8PXx0fU1Hd6y9dswIgJk4XGE/kdkbzZmoR/+IBcRYynZBBz/bpNW0E37nKkdrXKmDhqqJwhinWPnzqDUb9PxYNHjxXbUGtgp9Yt0Ld7Z7XMsR1GgBGwIQQ8PTzg6enBdf8W2jMOAFgI6KhpIiIj4e8fwHwAFsadp2MERBAQCQC4uwK9WopYYx1GwDgCJy/puy/8+680UmpxAERERKLf0JHYsWe/wUmnjR+JahXLSztlQOPg0RPo0KOv0Pjqlcpj6riRQrpaUjp/6Qoatelk1KVRgwfoavrrtWwHwl2ODB3QGy0a1ZczRLEuXU5s2LIdU2fPA5EbWlqoveC0cSORPavttYO0NFY8HyNgjwi4urrogs5M+me53eUAgOWw/jJTWHg4goKC8a/IW58V/OMpGQFHRUCkBIDaJvbmAICjPiJf1v36nb4tJYlTXIBaX4oIVYFRy84rt4E7j0RG6HWqlADyZhfXj03z5avX6NCzH27evmvUUP1a1TFu2CDFk8lpkefl6YlLx/YpnstaA6nEgUodjAlhSFhu3bUXvQcNk+3q6oV/oEA+E3peypyROgPMXbwcC5auBJEXm1sK5c+HpvXroEqFsuaeiu0zAoyARhEg0j86/HPdv2U3iAMAlsVbNxsd/IODQxAa9l+TbCv4wFMyAozA9whwAICfCmMIPHsFbDsMvAv4XiteXCBpQsAYcXHYB+Dt13J7WWD3aA54mtASOSg4BGWq1xXq0540SWKc2LNVln8xlQuVrfINt4AxYyvnzwYdBm1Jug8Ygp17Dxh1+feRv6FO9So6nTGTpmHxyrWylujj7YVta5cjRTLB6JIs64aVideA1rbnwGFQ1wA1xc3VFXVrVtNlN1C9PwsjwAg4LgJx4sSBr68PXJydHRcEK62cAwBWAp6CAAGBgfjw4b8rJCv5wdMyAozAVwQ4AMBPgzEE5q6N/fBvbtQK5gLKFzV9lqLlq4NY/0XkwNb1SJs6lYhqrDp9Bg/Hlp17hMa3bd4EA3t3E9LVilKpanXx9Nlzo+4snj0NPxf92lKxWYeuOH3ugqwlUAnBxuULZY1RUzk4JEQXCKCfi1euIjBIfjcjCmT8lOdHlChaGLWrVYEHEamwMAKMgMMjQKR/Hu78fWCNB4EDANZA/b85P336rAsCMCmgFTeBp2YEoiEgwgHg5gL0bsWwORoCnz8D4xdYftWJfIE2dQAnJ9PnHjBsNDZu3SFkaOTg/mhSr7aQbmxK6/22YeCIsULjKdBAAQdbESLzLVimsqS7x3b5IXm02/uAwCDUaNRCNilg57Yt0aercb4BSWdUUqAA0p27D3D73n3cvnsPL169/mKZXuQ9PdxBZR1eXp66ABId/KnGn4URYAQYgSgEqNaf2P7pe4Lr/q3zXHAAwDq4f5mV6uwCAgKZFNDK+8DTMwKEwKJNwIs3xrHw8gC6N2O8HBGB3xcCkZ8st3IPN6BtHYBaT6oh23bvQ6+BYuzyFcqUxJzJ4xVP++TpM5SuXk94/LxpE1GmZHFhfWsqLli2EuOnzjLqgpubG66dPPidDvEvyCUFpBfk9UvnIU+unNZcNs/NCDACjIAqCLi4OOvq/qkEgMU6CHAAwDq4fzMrtRMKDAxiUkAN7AW74NgIbNoH3PrLOAYpkwKtajk2To66+lXbgYfPLLP6lEmAOuUBb5UO/+Q13UDnL1VRaAGUpn3luPEadylDNZu0wo1bd6TUdJ9Tnfu+LetsohaUAhsU4DAm1Md+47LYU0aoNIJKJORIsqRJsHvjKlCrLBZGgBFgBGwVAScnJ93hPx4R57BYDQEOAFgN+q8TEx9AaGgYiHiHOwNoYEPYBYdF4NAZ4ORl48vPmQmoyaTVDvmMvHgLLN9i3iwAeicqnBsoWcA8ENdp1gZXb9wSMk4HWDrIKpW1m7Zg8CjxLIJuHdqgR+f2SqezyDjRFocdWzdHv+6/GPRp9MRpWLJKHilg66YNMbhvT4uskydhBBgBRkBtBOjGP358XzirUdOmtnMOZo8DABrZcDr4BwUHIywsXCMesRuMgOMhQOzuCzcBkUZadreoCaRO5njY8Ir1CNx7DKzfQ91c1EUkcXwgbw4gdxbAnITIU+fMw+z5i4Wc7/VLB3Rp31pINzYlaitXsGxV0L8i4uzshD0bVyN1qpQi6hbX+fzPP6havxnu//VQcu41i+Yif97cBvXIVtN2v+D8pSuStqIU6Obs4Nb13/AKCA9mRUaAEWAErIgAHf6p5p86gXDdvxU34r+pOQBg/T344sHnz0QKGIQIC/Tf1dCy2RVGQFMIPH4ObDsEBIZ86xbdzFYsDuTJpil32RkrIPDkBXDtHnDnIUCt/ZQIXYCkTQ6kT6X/oQCAJeTC5ato2Lqj0FQFf8qLVQvmCOkaUho2diJWrt8kbKNowfxY9udMYX1LKv6xcCkmz5orOSWl6V86tk/yJZf+3lep11S4MwNNXL9WdYwbNkjSB1ZgBBgBRkBLCBA5qKcnlzBpZU84AKCVnfjPDwoC+AdwZwCNbQu742AIRH4GHj8DAoOBj5GAjyeQKpn+XxZGIDoCRBoZEqp/TnQ/EcDnWIgC6cDv7QH4eOv/JTJJa0nu4mV1ZWcicuPMEZPq8p+9eImSVeR1EyDyQSIh1JJcvHINDVp1EHKpZpWKmDxGrMb/3MXLaNy2s5DdKKV9fmuRPm0aWWNYmRFgBBgBayHg7u4Gby8vyaCotfxzxHk5AKDBXefOABrcFHaJEWAEGAE7QaBL34G6vu4isnDWFJQsVkRE1aDOmMnTsXjFGmEbVAowb/okFC9cUHiMORWp9V21Bs1B7f9EZOncGShWSJzEof/QUdi0baeIaZ1O0wZ1MWJgX2F9VmQEGAFGwFoIuLq6wMfbmxn/rbUBBublAIDGNiTKHeoMEBQUzO0BNbo/7BYjwAgwAraKgBxyvjbNG2NQ7+4mLZVS3UtVraMjuhWVePHiYcHMyVYPAkRERKJui7a4deeekOtZMmXAzvUrhXSjlPwDAlC2BIHtegAAIABJREFURn0EBceoOzJgxcfbC2cO7ARhxMIIMAKMgFYRoO+o+L6+zPivwQ3iAIAGNyXKpRDqDBASwp0BNLxH7BojwAgwAraGwMtXr1G8Uk0ht7Nmzogd61YI6RpTWrBsJcZPnSXLDr08/jFlPEr/XEzWOLWU6ca/Q49+uHzturDJKWNHoEblCsL6UYrrNm/FoJHjhMdpsUxC2HlWZAQYAbtHgL6/qd2fkxMHKrW42RwA0OKu/OcTdQYIDg5BaJhYraaGl8KuMQKMACPACGgIgYp1GuPBw0dCHp3evwOJEiYQ0jWmVK9Fe1mH6ShbMyaMRpUKlu29eePWHXTs1R8ULBGVFMmS4uguP1H17/SIY4C4BkSEOBIoCMDCCDACjIAWEaB2f64uLlp0jX0CwAEAjT8GFAQIDApCeLhCqmmNr4/dYwQYAUaAEbA8AmMmTcPilWJ96JXeasdc1YuXr1CtYXMEBgXLXjDdqvfr/otFWuDNnLcI0/+YL9vHYQP6oHmjerLHRQ04cOQYOvbsLzTexdkZRNDIwggwAoyAlhCIavfn7uamJbfYlxgIcADABh6Jf/75BwGBgfhI9NIsjAAjwAgwAoyAiQgcPXkabbr0ErJSt0ZVTBgxREhXSunw8ZNo162PlJrBz9u3bIou7VuDWu2pLddu3sKQ0RNAt/9yJU+unNiwTH7QIOY8uYqWQXh4uND0W1YtwQ/ZswrpshIjwAgwApZAgNv9WQJl0+fgAIDpGFrEwqdPn3WZABERHASwCOA8CSPACDACdozAh48fkbNwKaEVJk2SGCf2bBXSFVFSesMeZZtI8Dq2boEOrZqJTCep8/T5C0yYNgu79h2U1I1NgVpc7d64GlQCYKp06z9Y2I/hv/ZBs4bKMw5M9ZXHMwKMACMQhcD//vc/eLi7w8PDnRn/beCx4ACADWxSlIsRkZEIDAzCp0+xNJm2oXWwq4wAI8AIMALWR6BV5x44fvqskCN7Nq9BxnRphXRFlAaOGIv1fttEVA3qeHt5omihgro2hSWKFgIFKkQlOCRE1wpx++59OHX2PD7/84/o0O/01CTk275nH3r+OlTIFyqLoPIMFkaAEWAErI2Am5urrt0fBQJYtI8ABwC0v0ffePgxIkIXBPj8+bONec7uMgKMACPACGgJgcUr1mDM5OlCLpnjtvmXPr9i70H16tgzZ8ygC1IkS5oEyZIm1v2bKEGCLy+k1F73/KUrOHP+Ii5dFWf2NwZQwzo1Mea3X4UwFFEKDQ1D7uJihIfp06bBPj8xHgeRuVmHEWAEGAElCLi6usDbywtx48ZVMpzHWAEBDgBYAXRTp6TUzYCAQG4PaCqQPJ4RYAQYAQdG4N6Dv1C5XlMhBMqW/Bl/TvtdSFdUKTIyEo3adMKV6zdFh2hKr1ypEpg1cQyo3ZWa0r57Xxw6dkLSpJOTE26dPSqpxwqMACPACJgLAfoeiu/rw4d/cwFsJrscADATsOY2GxYejqCgYA4CmBtots8IMAKMgB0jULBMZVC/eylxc3PD5WP7VH/JCwsLR5d+A3Hs5BkpFzT1eeXyZTB9/Ciz1LpOnTMPs+cvFlrv1RMHQRwELIwAI8AIWBoBOvz7+vggXjy++bc09qbOxwEAUxG00nhqDxgaFo6QkBAOAlhpD3haRoARYARsHQE5tfjrlsxDvty5VF8ydboZN3UmqCTBFqR+rWoYO3SQ2Wpd5yxYgimz/xSC4tC2DUidKqWQLisxAowAI6AWApTu7+vrA2cnJ7VMsh0LIsABAAuCrfZUuiBAaBiIzIiFEWAEGAFGgBGQiwAx3xPzvIh079QO3Tu2FVFVpEOkfANHjEFQsHb/prVu2hCD+/ZUtD7RQYuWr8bYKTOE1Kn1ILUgZGEEGAFGwFIIUNmTt7cXXJydLTUlz6MyAhwAUBlQS5ujm5OQkFBQSQAFBFgYAUaAEWAEGAFRBOiw/VPJCkJ/P/LnzY01i+aKmlak9+bdO/QZNBwnz55XNN5cg6i39bBfe6NW1crmmuKL3ZXrN2HY2IlC86xe+AcK5MsjpMtKjAAjwAiYikCcOHF0h383V1dTTfF4KyLAAQArgq/W1HTwDw4OQWhYmFom2Q4jwAgwAoyAgyBQv2V7IVZ8SvkkHgDiAzC3LFuzHhOmzgJ1vrG20AF72riRstoMmuLzhi3b8evwMUImNq1YhB9/yC6ky0qMACPACJiCAB/+TUFPW2M5AKCt/VDsDWUCBAUH48OHj0I3OYon4oGMACPACDACdoXAjD8XYsbcBUJrmjd9EsqUKCaka6rSq9dvQIR4m7ftxOd//jHVnOzxzs5O6N2lI9o2b2K2ev/YnNq+Zx96/jpUyN9dG1aC2h+yMAKMACNgTgT+97//wcvLEx7u7uachm1bCAEOAFgIaEtMQ5kAAYGBuiAACyPACDACjIC2EHj56rWuN73W5Mq1G6jbop2QW5aogY/pyF+P/taR4u3ef1DIR1OVPDzc0aBWdbRp1hjJkyU11Zzs8UtWrcXoidOExh3evhGpUqYQ0mUlRoARYASUIMCHfyWoaXsMBwC0vT+yvfv8+fOXTADZg3kAI8AIMAKMgFkQ2Lh1BwYMG40smTKga/s2qFKhrFnmUWo0X4nyQuR7mTKkx+6Nq5ROY9I4CqAQaeHeQ0dw7uJlk2zFNjhjurRoUKcGGtetbdXWer0GDsW23fuE1nf99GG4urgI6bISI8AIMAJyEaDDv6enJzw9+OZfLnZa1ucAgJZ3R6FvlAlAfZ0jNFA7qXAJPIwRYAQYAbtAgIKyoyZOw4q1G75ZT8b06dC5bQtUr1wRcePEsfpauw8Ygp17Dwj5cebATiRMEF9I11xK/gEBoK4Bew4exqmzF/Dp0ydFUyVKmADVK5VH7WpVkCNbFkU21B5UqlpdPH32XNJsyuTJcGTnZkk9VmAEGAFGQAkCusO/hwc8PT2UDOcxGkaAAwAa3hxTXKOXzsCgIHz8aH0CJVPWwWMZAUaAEbBVBN6990eXvgNx/tIVg0tIlSI5OrVpgUZ1a1l1mVEZCiJOTB49DDWrVhJRtZjO85ev8PrNG7x8/Qav37zV/bx89QZv3r5FZLTggK+PN7JnzYIcWTODshnSpk5lMR9FJqLARoHSYp0GShYrgoWzpoiYZR1GgBFgBGQjQN1PqCSKAgEs9oUABwDsaz+/WQ0RA1ImQGRkpB2vkpfGCDACjID2ELh+6zY6dO+H12/fCjmXJHEitG/RFI3r17ZKSjf9rShYRuzgSa3wJo0WI6kTWjwrfUHg4JHj6NCznxAirZs1wuA+PYR0WYkRYAQYATkI0M0/kf6x2CcCHACwz339sirKBAgIDOJyADvfZ14eI8AIaAcBvx27MHDEOEXB1/i+vmjTrBFaNKqvu3mxpFSp3xR37/8lOSWl/1MZAIv6CBDZ4ZwFS4QMjx4ywOqZI0KOshIjwAjYFAJRaf98829T2ybLWQ4AyILLNpUpCOAfEKjoZdQ2V8xeMwKMACNgeQSoVd3oiVOxfM239f5KPKHUy+aN6umY6Clt3RIybspMLFwuRvDH7efU3xHi76lYpxGo64GI7Nm0GsQlwcIIMAKMgFoI8M2/Wkhq2w4HALS9P6p5x5kAqkHJhhgBh0Lg4NETWL52PRbMnKIJsjqtgk8tWDv3/lV1dno3V1c0qlcL7Vs2RZJEicy6/OOnz6JVZ7GU8sF9e4JaArKoh8Dh4yfRrlsfIYPEHXF4xyYhXVZiBBgBRkAEAb75F0HJPnQ4AGAf+yi0Cs4EEIKJlRgBRuA/BCbPmos/Fi7V/V+rJg0xpF9PxsYAAkdOnNL1bn/4WOz2VgmQRBT4S7tWSGHG3vQ5C5fCh48fJd0rU6IY5k2fJKnHCuIItOzUHSfOnBMa0Kl1C/Tt3llIl5UYAUaAEZBCgG/+pRCyr885AGBf+ym5GiIGpHIAbhEoCRUrMAIOi0BQcAi69Rv03WFEi+zvWtskypiYv3SF6pkA0ddZo3IFdO3QFhnSpVF9+XQDTTfRUuLu7oarJw5KqfHnggjQwZ8CAKKycflC5M6ZQ1Sd9RgBRoARMIgA3/w73sPBAQDH23N8+kTEgMwJ4IBbz0tmBCQRuPfgL10a8rMXL7/TdXZ2woalCzTTL11yMVZUuHn7ro7Mbe+hI6DAq9oSJ04cVChTCt06tEHWzBlVM79k1VpdJoOIrF74BwrkyyOiyjpGEKCMi7I16uPV6zdCOGXLnAnb1y0X0mUlRoARYASMIcA3/475fHAAwDH3HUQ2RP2GP36McFAEeNmMACMQE4Ede/ZjwLDRRlPAqQ5954aVFiOms/VdevL0GeYvXYmNW3fgY4R5vm9LFS+Krh1aI0+unCbD9eDRY1Ss3UjIDgUfenRuL6TLSoYR6PHrb6DfPVGhFozUipGFEWAEGAGlCBDDPx3+qdsMs/0rRdF2x3EAwHb3zmTPiRMgMCiIgwAmI8kGGAHbRoDY68dPnYnFK9YILSR/3txYuWAOkwIKoaVXoqyrJSvXYcW6DbrWrOaQQvnz6TgCihUqYJL54pVq4uWr15I28v6YE+uXzpfUYwXDCFDXBeq+ICrUgvHk3m2IGzeu6BDWYwQYAUbgGwSiDv+enh6MjIMiwAEAB934qGVTJgC9mH74IE365OBQ8fIZAbtFYNTvU7F09TpZ62vZuAF+699L1hhWhi67YvX6zViwfJVwyrdc3HJmz4ZObVugUtnScofq9H8bMwGrN/gJjb18fL/uFolFPgJy6/5phn7df0HH1s3lT8YjGAFGgBEAdLf9np6e8PRwZzwcGAEOADjw5kctnTIBgkNCdEEACgiwMAKMgGMh8PrtW1Rr0Bzv/QNkLXz6+FGoWrGcrDGsrEeAsi527j2gIwwkvgBzCNWKd27bEpXLlwFxBojKngOH0aXvQCH1uVMnoFypEkK6rPQVgdPnLqB9j34IDw8XhiVpksQ4sHU9XF1chMewIiPACDACUQjQ3wG69fdw58O/oz8VHABw9Cfgv/XTwT8oOBhhYeIvIwwdI8AI2A8C5y9dQaM2nWQvaMuqJfghe1bZ43jAVwSOnz6LpavW4dCxE2aBJU2qlLpb44Z1agrZDwkNRZ7iYoGd5o3qYdgAsd71QpNbQYm6Xly+dh0liha2yOy7DxxC176DZM+1cNYUlCxWRPY4HsAIMAKMAB3+vbw84e7mxmAwAuAAAD8EXxAgpurQ0DCEhoVxJgA/F4yAAyKwct1GDBsnr7c7kwKq96Dc/+uhrnPAjr0HQJlZakuKZEnRoVUzNKhdE9TRwZhQMIiCQlJCrQj3bl4rpabZz6N3vSBivaEDesPby9Ms/n769AmTZ83FwuWrZXeGqFKhLGZMGG0Wv9goI8AI2DcCxBlCh383V1f7XiivThgBDgAIQ+UYipQJEBISykEAx9huXiUj8B0C/YeOwqZtO2Uhw6SAsuCSVCYCvgXLVmHt5q2yUsQlDf+nkDhhQrRp3hjNGtSBm4HboNnzF2PqnHlCJs8c2Akip7M1ia3rRaKECTBhxBDVb9ofPHyE7gOG4M69B7Jh8vL0xD6/tSDfWBgBRoARkIMAHf69vb24dEgOaA6gywEAB9hkuUukIEBoWDhCQkI4E0AueKzPCNg4AnRLWad5W9l16faQCq61rSNuluVrNmDZmvV4++696u75+nijZZOGaNWkAeiQGV2u3byF2k3bCM05fvhg1KtZTUhXC0rEvzBh2iwsWr7aoDvUUaFt8yYo/XNRxS2y6G/pidNnsXqjH/YfPqYoqyNunDhYNGeayZ0dtIA7+8AIMAKWRSBevHi6w7+Ls7NlJ+bZNI8ABwA0v0XWcZBeXMLCKQgQKjtV0Toe86yMACOgFgKv37xF1QbN4R8gjxSQ+5OrtQPf21mz0Q9zFy/H02fPVZ/E3d0NTevXQfuWzZAgvu8X+wXLVBYihqxRuQKmjB2hul/mMEhdb7r2Gwwi4RORtKlT6bIBcubIhtw5cyBj+nRGhz149BiXr17H1es3ceTEKTx9/kJkGoM644YNRv1athNcMWmxPJgRYARUQ4AO/z4+3nB2Ml7updqEbMimEOAAgE1tl+WdDf/wAYGBQZwJYHnoeUZGwKoIEClavRbtZfvgt2oxqA0di3kQIIb+PxYuxfVbt80yAbV3bN+yKZIlTYLeg4Zh6669kvPE9/XFuUO7JPWsrUCYdeo1AFRiYYrQeil7gn5IAoOCEBAYJBQskTNvp9Yt0Ld7ZzlDWJcRYAQYATg7O+u+nyj9n4URiA0BDgDwcyGJAPWtDg4OAaUGszACjIDjIEC3zkNGT5C1YDo4bluzFHRIYjEfAucuXtbxBBw4cswsk9Ctc/JkyTBj7gIh+zvWrUDWzBmFdK2htHHrDgwYZjskekTW2L9HF2tAxXMyAoyAjSLwv//9T0fw6uPNh38b3UKLuc0BAItBbdsTRURG6jIBOAhg2/vI3jMCchFQQgpIqdLrls4H1S+zmBeBx0+eYu6ipfDbsQeRkZHmncyI9YG9u+lq5rUqlMkwaMRYUEBby0Iv8MMH9tWVZLAwAowAIyAHASrnIj4XavnHwggYQ4ADAPx8CCMQGfkJwSHB+PgxQngMKzICjIDtI0ClAFQSIEdsgRSQbtFPnbsA+pfqtqnkKUqI1Z6yGZIlSaL7N1vmTKhUrpRmMxvevHunI7VbtWGzrp2rpaVE0cJYNHuqpaeVNR8x8HfuPQB/P30ma5wlledMHo8KZUpackqeixFgBGwcAQocuru5wdPTgw//Nr6XlnKfAwCWQtpO5qHe1EHBwfjwQdu3KHYCNy+DEdAEAu/9A1CpbmPZNc7Tx49C1YrlNLGGKCfevffH2k1bsM5vm2xCPcpoKPBTXlStUA6Vy5f5UgOupQWGhYVj1YZNWLxyLV69fmMx1yjt9NrJQ5qvOaXgSO/Bw81WOqEU8OxZM2PauJGSJINK7fM4RoARsF8EvLy84OHuprhjif0iwyszhAAHAPjZkI3AP//8A2pPRS+aLIwAI+AYCFy5fhMNW3eUVQZEh8INSxcgR7YsVgeJ2N9nzF2ouyFXo5SJGJYb1q6BLh1aI0miRFZfX0wHKFi7ZeceLFi2Enfv/2UR/1bOnw1qn2cLsvvAIfw+bbbVswGoPVf3Tu10xIuctmsLTw77yAhoBwH6zvDy8oSbqysf/rWzLTbhCQcAbGKbtOkkEQOGhoVxhwBtbg97xQiojsB6v20YOGKsLLtJkyTGtjXLvmkvJ8uACspzFy/DnAVLzBa07NK+NXr90kEFT81jYv/ho1iyap1w6zulXmgdh9jWRWUTsxcsRmBQsNJlKx6XL3cuTB49DKlTpVRsgwcyAoyAYyJAh39fXx9QEJGFEZCLAAcA5CLG+l8Q+PfffxEaFo7Q0FBQVgALI8AI2D8CQ8f8rrtFlyPWIgWkuvhOPfuDshfMLXly5cS86ROtGuiQWuPN23cxZ+FS7D142Czf2bTPG5cvlHJDc5/T4X/WvIVYvnajKtkhxhZIL+0lixUBcWT8XKQQ39pp7mlghxgB7SNAbf7o5t/ZyUn7zrKHmkSAAwCa3BbbcopYlYOCgkEppyyMACNg3whQ+jyVAsg9VDdtUBcjBva1GDgXr1xDp179ZfMWmOIglQLMmTIOFAzQsjx78RLzFi8HtcZTkxWfiKguHNkLby9PLS/foG8BgUHYte8gdu47gLPnL+KzioFtH28v1KtZHS0a10fK5MlsEh92mhFgBKyPgIuLM7y9vBEvXlzrO8Me2CwCHACw2a3TluPUJpCCANZsQ6UtRNgbRsB+EXj77j1qNW2Nl69ey1rkxFFDUbtaZVljlCgTyd/gUeOVDFVlzNypE1CuVAlVbJnTCJE7Llu9HivWbQRxJKghf0yZgPKltb92qbX6BwRg1/5D2HvgMC5fu4GQ0FCpId99niC+L/LnzY3SPxdHjSoVOFVXNoI8gBFgBKIjQG3+PD08NE+2yrumfQQ4AKD9PbIZDykDgG5QIiK4TaDNbBo7yggoRODazVuo3bSN7NGbVy5CrhzZZY8THfDHwqWYPGuuqLrZ9GZMGI0qFcqazb6ahikLYN3mrVi4bBUoO8AUsXSmhym+yhn74uUr3Lp7H3fvP8Ctu/fw5u073XDKeiD2beq97enpqesMkS5NavyU50ek4dp+ORCzLiPACBhAQP89465L+2dhBNRAgAMAaqDINr4gwB0C+GFgBBwHgU3bdqL/0FGyFkxp8tvXLVe9Vp44SQaNHIv1fttl+WMuZar1Jk6AUsWLmmsK1e3S9zelwM9bugI3bt1RZD9t6lQ4sHW9orE8iBFgBBgBRuBbBOLGjQsPD3e4u3GbP3421EOAAwDqYcmW/kOAXiKpRSClTNJLOQsjwAjYLwLDx0/GirUbZC3QHKSAdOtPt/9aElcXF6yYP0vznACxYXby7HnMX7oCx06ekQ3psV1+SJ4sqexxPIARYAQYAUbgKwJ0+Pf29gL9LWFhBNREgAMAaqLJtr4gQAf/KHJA7hDADwYjYN8ING7bGecuXpa1SDVTxQ8dO4H23U0jGPy/9u482rKiPBR4efucc8cGExU1Gl+WESNGY4wEY/Q5KwnIEEVlbIaAAjIoohCJiiAREJAGBJR5FFQcAs444Jjk8V7iSyIIxmccosnyj0j3Hc+93W99+3Labmjos+/d9946+/x2Vq/uxtq1q361u9P7q6qv4ki2Z+z0tBTBibGx0fRv/+/f049+/JMUmfP/5a67S/Vt88KxJDwy48fMeC9e37/334rAym1f+FLXzX/fu9+RXrv3Hl2XV5AAAQIEthSITP/x/z8iCOAiULWAAEDVourbQmB6ZiatW7deckDvBYEaC0QyuVe97qD0X7/8Zalenn3aO9Or99it1D0PLDw+PpFe/KrXpEjaVvZaNTCQDtr3temEN70xRXKlh7q++Z2/T2et/WC66/v3ln1EUT7Oef/bj1xd7BPv1es9Z52brrupu5Ueu+/68rT2zHJbQ3rVRbsJECBQpUDs9x8aGiz+/4WP/ypl1bW5gACA92HJBWZn59K69evS1NT0kj/LAwgQWBmB2DO+1/6HlH54zI7HrPtCrzIfpps/I47qe+87T0pP2/EpXT/6k7d9Lp165jkpgg5lrxf8yS7p6kvWlr0tm/Jf+PLX0ptO/Kuu2vPI7bdPd37t812VVYgAAQIEfi0QH/6x5z8CAS4CSyUgALBUsurdQiC2AaxfP54mJiflBfBuEKipwN9+7ovphHe8u1TvHrvDY9KtN127oKSAkY19j9evKfW8KPy2445Obzz0oNL3xQ0//unP0pFveXu65wc/LH3/kYetSScee1Tp+3K44Vf3rUvPedEru25KjOlOv7dj1+UVJECAQD8LxGx/ZPmP/f4+/vv5TVievgsALI+zp9wvMD4xUQQC5AXwShCop8DpZ38gXfORj5bqXKwAuPmqD6VGo1HqvuNPfmf6zBdu7/qeWPJ/9unvSnvttmvX92ytYOQ3eespp6aYFS97XXLeWekVL3lh2duyKL/baw/oOvBx0puPSUccfEAW7dYIAgQI5CzQbDaLZH+tZjPnZmpbjQQEAGo0mL3QlUgO2MkLMDs72wtN1kYCBEoIzG3YkA44/Oh05z9+t8RdKe2/z1+k0055e9f3TE5Opp1f/GfF3yfdXMNDQ+nS889Oz3/uH3dTvKsyp5x+Zrr5E5/uqmynUMzu/O1N16Yn/86TSt2XQ+HTzjovXXtTd0f89fqWhxy8tYEAgfoLDA8PpbHRsdRoSPZX/9HOp4cCAPmMRV+1ZG5uLv33r+5LM13+472vcHSWQI8LxJ/tPfZdk37+i/8s1ZMySQHjwzs+wLu5Yub/ug9flHZ5zrO7Kd51mQhovu2dp6dPfeZzXd8TBXs1KWCZPACtVjP90ze+nOJnFwECBAhsKRDL/EdHRopl/y4Cyy0gALDc4p63SSCCABMTkym2BcQ/pF0ECNRHII7P23O/g0t36JZrL0/Peubvb/O+Y952Svr87V/ZZrkocPopJ6X99tm7q7ILKXTUCSelL33166Vu7cUZ8gjs7Pzi7rdPXPuhC9Of7rJzKReFCRAgUHeB2O4Wx83a71/3kc63fwIA+Y5NX7QsPvwnp6aKowLlBeiLIdfJPhKI/fmxT7/MtcOjH51u++h120wK+Mq/eH364Y9+vM2qD97vdemdb3/LNsstpkDkBHj1gYd1vT++86wjD12TTjyut5IC7v66A9P37/23rrh6sX9ddUwhAgQILFAg9vtvv912qdksl/NmgY9zG4GtCggAeDGyEIh9vJEc0JaALIZDIwhUJnDGuWvTVdffVKq+bSUFjPwhT3/ui7YZNPwfv/3E9MVP3ZxiC8BSX7HdYbfXHpjWrV9f6lG9lhSwTB6AZ+z0tPSpG68q5aEwAQIE6ioQS/7jiL/I+O8isJICAgArqe/ZWwjECoD71q1LU1PTtgR4NwjURCD+XO+/gKSAsWQ/lu5v7frXu76f9tr/kG0KXX3J2hRL7Zfr+vY/3JkOOer4bQYmNm9PryUF/OJX7khHv/Xkrkhjj+v/vuOLaTt7XLvyUogAgXoKDAwMFEv+R4aHHfFXzyHuuV4JAPTckNW7wbElYDzyAow7KrDeI613/SRQdVLAT9z62fT2d53+sIQrNfv84auvT2ev/WCp4e2lpIC/um9des6LXtl1/y48+4z05694adflFSRAgECdBGLJfyT6G2y16tQtfelxAQGAHh/AujY/9tRGXgBHBdZ1hPWr3wTu+cEPi33y8We72ysSJd181YdSbAnY/HrfeRemK6678WGrWerEfw/38IUkBYxkebFiIWaKcr9e9bqD0t33/qCrZu77mr3Te/966ys5uqpAIQIECPSgQKyAGhxspe1Wr7bkvwfHr+5NFgCo+wj3cP/ilIDYTzs5OdXDvdB0AgQ6ApEpPz6Oy1wFLQalAAAgAElEQVS/+RuPTJ+/5SNbJAU8+dQz0sc/fdtDVhNHz8XS8+GhoTKPqqzsQpMCvvHQg9Lbjju6snYsVUWnn/2BdM1HPtpV9Y9/3GPTNz73qa7KKkSAAIE6CEQgd3R0NI2OWPJfh/GsYx8EAOo4qjXqU+wfnpicsiWgRmOqK/0tcOYHLkqXX3tDKYRn/8Ez0seuuWzTPaeeeW66/uaPP2Qdf/byl6aL3n9GqWdUXfinP/uP9KrXr0nrx8dLVR3tjvbnfJUN5HzttlvSE5/wWzl3SdsIECBQiUCsXNtuu9WW/FeiqZKlEhAAWCpZ9VYqEKcExJaAdrtdab0qI0BgeQUiqBeJ8iJhXplr86Xk2woixCx6zKav9LXQpICfuP7K9NSnPHmlm/+Qzy+bB2Alt2Nki6hhBAjUTmB4eCitHhuz5L92I1u/DgkA1G9Ma9uj2dm5tH58vVMCajvCOtYvArG1J47Mi6Pzylxnn/bO9Oo9dktrL7ksXfjhKx/y1us+dGF63i47l6l6ycpeds0N6azzLypVfyyb/+zHri/+IZnrtcfr16S77rm3q+blsCKjq4YqRIAAgQUIxLF+cbyfLP8LwHPLiggIAKwIu4cuRmB8YqJYDRAnBrgIEOhNgYUkBYye3nLdFek7/+vOdM4Flzxkx79668dTZNbP5apjUsD3vv/8dPWNN3dFHMcARk6GSIrlIkCAQJ0EIst/LPlvNZt16pa+1FxAAKDmA1zX7s2022n9+vVpenqmrl3ULwK1Fyi7lzxAIing/vu8Ol102UOvAPi72z+THv2o38zGr45JAW//2tfTkW/pPqHjJ2+4Mj3z6TtlMyYaQoAAgcUIRKK/SDQbM/+xAsBFoJcEBAB6abS0dQuB2Eu8fv14mpictBrAu0GgRwViJv/Sq66ttPX/9M3b09joaKV1LrayuiUFjOSGf/iCl3fNcuJxR6UjD13TdXkFCRAgkKtArGbafvvtVuykmVxdtKt3BAQAemestPQhBCan4pSACQkCvSEEelBgoUkBH66r37n9tvSYRz0qO426JQXcY9816a7vd5cHIHIyRG4GFwECBHpZIBL9jY2OpUbDrH8vj2O/t10AoN/fgJr0f25uLt23bl2xJUBugJoMqm70jUAkBdxzv0PST376s0r6fMu1l6dnPfP3K6mr6krqlBTwjHPOT1fd0F0egFarmf7pG19O8bOLAAECvSYQS/5HR0fT6MiwfCa9Nnja+yABAQAvRW0EYiYx9trGtoAICLgIEOgdgR/+6Mdpz33XFH+GF3tdePYZ6c9f8dLFVrNk99clKWDZPABXX3x+esHznrtkriomQIDAUggMDrbS2NiYRH9LgavOFREQAFgRdg9dSoF2ezatW78uzcy0rQZYSmh1E6hYYCFJAbfWhCMPW5NOPPaoiltXXXULTQr4hkMOTG8//k3VNWSRNU1MTKZnveBlXf89e8TBB6ST3nzMIp/qdgIECCyPQMz6x9F+Y2OjZv2Xh9xTlklAAGCZoD1meQViNcDEZOQGGE/xaxcBAr0hcO5Fl6ZLrrhmUY19xk5PS5+68apF1bHUN//8F/+ZdnvtgSm2P5S5LjnvrPSKl7ywzC1LWnbP/Q5O37v7nq6esdPv7ZhuvanahI9dPVghAgQIlBSI4/1Wr56f9XeEaUk8xbMXEADIfog0cDEC0zMzxZaAdttqgMU4upfAcglEDo+DjzwuRcK8hV7xj7U4dz7On8/5qkNSwDPOXZuuuv6mrpn/z9e/lP24dN0ZBQkQqJ2A4/1qN6Q6tBUBAQCvRe0FitUAE5OlZ9pqD6ODBDIViFnxvfc/NP37T3664Bae8953pb13//MF379cN15+7Q3pzA9cVOpxT3zCb6Vbb7omrR5b+QDHl+/4Rnrjm9/edfvXnnl62n3X7o8P7LpiBQkQILBIgUajUcz6D7ZaZv0Xaen2vAUEAPIeH62rUCBWA8SWgDgpwEWAQN4CkRRw7wMOKYJ3C7me/QfPSB+75rKF3Lrs9/RyUsCyeQBeu/ce6X3vfseyG3sgAQIEHkogZv2HhgbT6Mio4/28Jn0hIADQF8Oskx2BzmqA9ePjXSeuokeAwMoI3PGt76S/POaEBT/8cx+/Ie34u09e8P3LdWOvJwXca/9D0r/e9f2uuB7/uMemb3zuU12VVYgAAQJLLbBq1aq03Xar09Dg4FI/Sv0EshEQAMhmKDRkOQXkBlhObc8isHCB8y++LF102ZULqqCXZpsjKeAe+65J//2r+0r1NYekgH9z3gXpyus+0nW7b//0R9PvPOm3uy6vIAECBKoW6Oz1HxkZMetfNa76shcQAMh+iDRwqQQi2dj4+ITcAEsFrF4CFQjEn9PDj31ritUAZa/Yz/m1225Jj3vsDmVvXZHyd/7jd9P+hx9d6uSSmLX6xPVXpqc+ZeVWOnzljm+mN7z5bV2bveevTkwHvO41XZdXkAABAlUKmPWvUlNdvSggANCLo6bNlQrIDVApp8oIVC4Q+8x3f/1B6Sc//Vnpuvfabdd07hmnlr5vpW5YSFLAWFb/2Y9dv2JJAcvmAXjlS1+ULj73zJUi9lwCBPpUIE6IGR0ZSSMjwymCAC4C/SogANCvI6/fDxJYPz5RJAmMPAEuAgTyElhMUsDPfPT69Hs7/m5eHXqY1vRiUsA4teFf7rq7K+Ph4eH0f7/1ZVm2u9JSiACBKgSazeamDP9V1KcOAr0sIADQy6On7ZUKxFLj2dm5ND4xniYnpyqtW2UECCxe4Kvf+FY64rgTS1f0rGf+frrl2stL37dSN0RSwH0OOjzdfe8Pum7Cbz/xCenmKy9NOzzm0V3fU2XB9513Ybriuhu7rvKW665Iz3rG07suryABAgQWIhAz/SPDw2l4eMis/0IA3VNLAQGAWg6rTi1GIAIBk1NTRX6A2dnZxVTlXgIEKha44ENXpAsuLf8x/+6T3poO2nefiluzdNWVSQr4P//0uenCs89IY6OjS9egbdT8la9/K73h+O6DMye86Y3p6MMPWbH2ejABAvUWiOX+nVn/VrNZ787qHYGSAgIAJcEU7x+BzVcDRFDARYDAygssNClg7Pn80idvTo/d4TEr34kuW7CtpIDxD9xjjjg0HXfk4Su+nL5sHoBdnvPsdOPlF3cpoRgBAgS6F4hZ/7Gx0eJov8j27yJAYEsBAQBvBIFtCMRy3HXr1qe5ubkkEOB1IbDyAvGxufcBh6TIC1DmesGf7JKuvmRtmVtWvGwsq4/l9Q+8Yrb/vL95T3rpC5+/4m3sNOAvDjgs/fP37uqqPfEP9H/+9ldTq2VmriswhQgQ2KZAfOwPDrbS2OiYo/22qaVAPwsIAPTz6Ot71wKRGHBiMrYFSBLYNZqCBJZQIE4EiJMBIhhQ5jr9lJPSfvvsXeaWFS/7wKSAT/6dJ6XLLzwvPemJT1jxtm3egDM/cFGKUwy6va646Lz0ouc/r9viyhEgQOAhBTZf7h+ro1wECDy0gACAt4NACYGZdrsIAkxPz1gNUMJNUQJLIXDHt76TDj/2raX+LDYajfTJG65MOz11x6Vo0pLUGauQXn3gYemeH/ywmPFfe+bpKTLp53aVTdJ42EH7pXeccFxu3dAeAgR6SECSvx4aLE3NRkAAIJuh0JBeEYhtANMzM8W2AEkCe2XUtLOuApdccU0696JLS3UvMubfetM1K5o0r1SDU0o/+/kv0q2f/2I68tA1ZW9dtvKxGuMPnv/Srp8XQZhbb7626/IKEiBAYHOByOw/OjKams0GGAIESggIAJTAUpTA5gKREyCOC5yYnCzyA7gIEFgZgaPfenL64lfuKPXwmEn/8NpzSt2j8LYFXnPQX6bv/sv3tl3w/hJ//+XPpkf95m90XV5BAgQIxHL/0dGRIsmf5f7eBwLlBQQAypu5g8AWAnFawLr169LU1DQZAgRWQGChSQGPOeKw9Oajj1iBFtf3kWedf1G67Jru8wCce8apaa/ddq0viJ4RIFCZQHzsRwLUONVFdv/KWFXUhwICAH046LpcvUBnW8D4+ESamZmp/gFqJEDgYQUiKeCe+x2S1q1fX0pKIrpSXNss/LVvfrvIy9Dt9Zo9d09nveevuy2uHAECfSjQye4/MjKSWk0nh/ThK6DLFQsIAFQMqrr+FihOC5iYTOMTEyl+7SJAYPkEvv0Pd6aDjzyuVFLAmEn61A1Xp8is71q8QPz996wXvKzrMYjl/7ENwEWAAIGtCUTi1tWrx4rl/i4CBKoREACoxlEtBLYQaLdn08TkRLEtQCDAy0Fg+QQuvfLadM6Fl5R6YByn9+mPXJ1Wj42Vuk/hrQuUyQPwyO23S3d85pPFfl4XAQIEOgLx4R+nnQwPDabI9O8iQKA6AQGA6izVROBBAnFawPr146ndbnc9I4aRAIHFCRx1wknpS1/9eqlK/nSXndPVl6y1r7SU2tYLn732g+nDV1+/zZriFIDLLjgnPe6xO2yzrAIECPSHQOzzHxkeTmNjo/4+7o8h18sVEBAAWAF0j+wvgVgBEOd4x9LYCAS4CBBYWoH487bnvmvSD3/041IPOvKwNenEY48qdY/CDxa441vfSX95zAkPS7P7ri9P7z/tXanVsp/XO0SAwLxAHOsX+/ybjYbs/l4KAksoIACwhLiqJrC5QCc/gGMDvRcEll5goUkBLznvrPSKl7xw6RtY4yc8XB6AVQMD6eS3HJsOPXDfGgvoGgEC3QrEjH8s949tQMNDQ93ephwBAosQEABYBJ5bCSxEII4NnJiYSJNTU/IDLATQPQS6FIikgIccdXypP2eRaOoT11+ZnvqUJ3f5FMW2JrC1PACP3H77dMl5Z6Y//qM/hEaAAIFNH/7x965j/bwQBJZPQABg+aw9icAWAjPtdhofH08zM+1SHygYCRDoXiD2osee9DLX4x/32PTZj10vKWAZtAeUff8FF6cPXXXdpv+64+8+OV31wQ/Y778IU7cSqItAJPWL2f44hUWCv7qMqn70koAAQC+NlrbWTmDjxo2pEwiYnp6pXf90iEAOApICLv8ofP3bf5cOe9Nbigfv+rIXp3PPONUxXss/DJ5IIDuB0ZGRYrl/zPjH8n8XAQLLLyAAsPzmnkjgQQIRCIgtAbF3dnZ21okB3hECFQpEUsBXH3hYuucHPyxV6xEHH5BOevMxpe5ReF4g/i579gtfUSRVDEcXAQL9KxAf+4ODreJYv8FWq38h9JxAJgICAJkMhGYQCIEIBESSwPHxiTQ3NweFAIGKBH76Hz9Pe+13cPrVfetK1XjBWe9Nu73yZaXuUXhe4O57f5CetuNTcBAg0McC8eE/NjYms38fvwO6np+AAEB+Y6JFBFIkCpyamipWBcSKABcBAosXuPMfv5v2P/zoUjk3JAVcvLsaCBDoL4FY2h9HfHZm/CX466/x19v8BQQA8h8jLexjgTg6MFYDjE9M2BbQx++BrlcncMV1N6b3nXdhqQojKeCtN12bHrn9dqXuU5gAAQL9JhBJ/VavHnOkX78NvP72lIAAQE8Nl8b2q0C7PZsmJydT7GW2NaBf3wL9rkrg+JPfmT7zhdtLVbfzs5+Vbrz8YkdVlVJTmACBfhFoNmPGf6hI9imzf7+Mun72qoAAQK+OnHb3pUBsDRifGE+Tk1NWBPTlG6DTVQjE0Zt7H3BI6aSAhx64bzrlrcdX0QR1ECBAoBYCsdw/9viPjY7Uoj86QaAfBAQA+mGU9bF2ArEiYGJyIk1NTZfaz1w7CB0isECBn//iP9Me+65J//2r+0rVsPbM09Puu7681D0KEyBAoG4CjUaj2OM/PGTGv25jqz/1FxAAqP8Y62GNBSIQECsCpqdnBAJqPM66tjQCkRTwgMOPTnMbNnT9gEhs9fFrLk9Pf9pTu75HQQIECNRFIBL6jY6MpNHRkRSz/y4CBHpPQACg98ZMiwlsIRBHB8bWgFgRYGuAl4NAOYGrbrg5nXHO+aVu2uHRj06f/fgNkgKWUlOYAIFeFjDj38ujp+0EthQQAPBGEKiRwEy7PZ8s0NaAGo2qriy1wEKTAt5w+cVp1cDAUjdP/QQIEFgxgUjoNzIykkaGhyRBXbFR8GAC1QoIAFTrqTYCKy4QKwLm5jakiYn54wNdBAg8vMD0zEza56DD01333FuK6tg3HJaOP+qIUvcoTIAAgV4QiBn/kZFhWf17YbC0kUBJAQGAkmCKE+glAccH9tJoaetKCvzXL3+ZdtvngK6TAv7xH/1huuS8M9Mjt99+JZvt2QQIEKhMIPb0zy/1H0rDQ2b8K4NVEYHMBAQAMhsQzSFQtUCsCIgfExOTxYqADSUSnlXdFvURyFmg26SAhx7w+nTyCcdZ/p/zYGobAQKlBJrNZpHYb7DVstS/lJzCBHpPQACg98ZMiwksWCCSBU5NTaWp6enUbrcXXI8bCdRV4NqbPpZOO+u8rXYvTgB4/2nvcgxgXQdfvwj0mUDM+Mffa3Gcnw//Pht83e1rAQGAvh5+ne9XgWJFwORksSpgdna2Xxn0m8BWBbaWFPAJj39cuvT8s9NOT92RGgECBHpeYHCwlcbGxlKz0XCcX8+Ppg4QKCcgAFDOS2kCtRKYm5tLnZMDZmbaxVYBF4F+F4g/C/scfHj63t33FBTP22Xn9MFz3pe2Wz3W7zT6T4BADwtERv/48B8aGkqtZtOHfw+PpaYTWIyAAMBi9NxLoEYCkQl9fHw8TU/P1KhXukJgYQKRFPBVrzsovW7vPdMJx7zRntiFMbqLAIEMBAYGBoqkfrHHP4IALgIE+ltAAKC/x1/vCWwhECsA2rOzaWpyPk9ArBBwEehXgV/dty5tv93qfu2+fhMg0OMCkdgvZvuHBgdTo+HDv8eHU/MJVCYgAFAZpYoI1EsgPv4jR0DkCuicJFCvHuoNAQIECBCol0DnKL+RkeFi1j9+7yJAgMDmAgIA3gcCBB5WIAIBsT0gTg+QJ8DLQoAAAQIE8hOIZf6xvz8y+kdiv/i9iwABAlsTEADwXhAg0JVArAKIQMDk5GQRCNiwYUNX9ylEgAABAgQILI1A7OmPJf7Fh3+zsTQPUSsBArUSEACo1XDqDIGlF4hAwNzchiIQMDk1JU/A0pN7AgECBAgQ2EKg1Yps/oPFx7/Efl4OAgTKCAgAlNFSlgCBLQRie0AkC5ycnEqzs7OOEfR+ECBAgACBJRKID/2Y5Y/Z/sFWy/7+JXJWLYG6CwgA1H2E9Y/AMgjEdoA4PSBWBUxNTQsELIO5RxAgQIBAfwg0Go0iod/w8FCxt19iv/4Yd70ksFQCAgBLJateAn0q0G7Ppunp6WJlgFUBffoS6DYBAgQILEogPvRjtr9zjJ+kfovidDMBApsJCAB4HQgQWBKByBUw026niYmJYlWAiwABAgQIEHh4gZjdHx0ZKZb5r1pltt/7QoBA9QICANWbqpEAgQcIRCBgemq6OEWg3W7zIUCAAAECBO4X6Mz2Dw5K6uelIEBg6QUEAJbe2BMIENhMILYGxKqA6ekZLgQIECBAoG8F4sM/9vaPjIykRmNV3zroOAECyysgALC83p5GgEBKRZLA2dm5IldAZ1VA/DcXAQIECBCos0B89LdazWJvf6vZdIRfnQdb3whkKiAAkOnAaBaBfhKIIIATBPppxPWVAAEC/SMQ+/rjw39keLjI5B/H+bkIECCwUgICACsl77kECDxIIFYFzLRn0tTUVIrTBOJ4QRcBAgQIEOhFgfjQHxxsFbP9jVWrfPj34iBqM4EaCggA1HBQdYlAHQQiABCBgMmpqSIQYItAHUZVHwgQIFBvgZjpjw//mOmP/f2O76v3eOsdgV4UEADoxVHTZgJ9JDA3N5fmNmxIU5NTKRIIxu9dBAgQIEAgJ4FWq5UG48fgYJHQL5b9uwgQIJCjgABAjqOiTQQIbFUgVgJEECBWBsR2AcEALwoBAgQIrIRAZ19/Z4l/JPTz0b8SI+GZBAiUFRAAKCumPAECKy4Q2wEiGBDJAyMYMDPTtkVgxUdFAwgQIFB/gVjSPzQ0WMz0NxuNYom/D//6j7seEqiTgABAnUZTXwj0qcBMu51mpmc2bRGQPLBPXwTdJkCAwBIIxJ7+WNYfyfximb8s/kuArEoCBJZNQABg2ag9iACBpRborAyYvD9fQLvdXupHqp8AAQIEairQmekfGhwsZvnN9Nd0oHWLQJ8JCAD02YDrLoF+EYhgQGdlQPw8O+tYwX4Ze/0kQIDAQgQ6M/2xvL/VbKVms7GQatxDgACBrAUEALIeHo0jQKAKgQgGzM1t2HSsYAQDXAQIECBAIAQ6ifzM9HsfCBDoBwEBgH4YZX0kQGCTQOQHaM/OpvZMu0giaGWAl4MAAQL9JRAz/TG7P5/Ir2mmv7+GX28J9L2AAEDfvwIACPS3QBwlODk1nSYnJ4tggIsAAQIE6icQ+/c7M/3DQ0P166AeESBAoEsBAYAuoRQjQKDeArFNYHZ2Ls20Z9LMzExqt2dTBAdcBAgQINB7AvHB32g0UqvZTK3BVmqsahSZ/F0ECBDodwEBgH5/A/SfAIGtCsRWgdgiMDU1lWZm2ikCBPHDRYAAAQJ5CsRH/8DAQIoZ/sGhSOTXzLOhWkWAAIEVFBAAWEF8jyZAoDcEYiXAXAQEpqaLkwXieEHBgN4YO60kQKDeAvHB32o1U6vVKjL3r1o1UAQBXAQIECCwdQEBAG8GAQIESgrEVoGp6ek0PT1d5A2wOqAkoOIECBBYoEBnlj8++iOJ32Cr5YN/gZZuI0CgPwUEAPpz3PWaAIEKBOLDP7YKzM7NpZnpmWLLQKwOcBEgQIBAdQLx0T8/y9/54H9Eikz+LgIECBAoLyAAUN7MHQQIEHhIgdgiEDkDZmZidcBcESCwXcALQ4AAge4FYgl//Iij+mJpf8zy++Dv3k9JAgQIPJyAAID3gwABAksg0FkdELkDOqsD4nQBFwECBAg8WGDzvfyDrcE0MDCf0M9FgAABAtUKCABU66k2AgQIPKRA55jB2CbQOWYwVgi4CBAg0E8CnX38Masfmfqbsby/2fTB308vgb4SILBiAgIAK0bvwQQI9LNAZ4VAbBmIZILT0zPFdgEXAQIE6irQbDaL5fytwVZqNhopAgHxw0WAAAECyycgALB81p5EgACBhxToJBOcXx3QLvIHxPGDggJeGgIEelEgZvfjR3zoxwx/Y1UjNRqrfPD34mBqMwECtRIQAKjVcOoMAQJ1EogAQJwsELkDrBCo08jqC4F6CjQajWKGf3BosFjSb3a/nuOsVwQI9LaAAEBvj5/WEyDQJwKdFQKzs7ObVgjEr60Q6JMXQDcJZCYQH/sxo99sNFOj2Shm+FetGvDRn9k4aQ4BAgQeKCAA4J0gQIBAjwpEHoHi2MHpmWKlQAQE4nLsYI8OqGYTyFSgs1d//li+wWKWP37tIkCAAIHeExAA6L0x02ICBAg8SCA++ufmNqS5DXNFIGD+x1yxWkBAwAtDgEAZgdi7H7P7Masf+/eL369aJUt/GURlCRAgkKmAAECmA6NZBAgQqEIgtgjEKoH2TLv4OQIDERAQFKhCVx0EelugM7MfP8eMfrPZSq1Wc1OG/t7undYTIECAwNYEBAC8FwQIEOgTgc7Rgxs2bCxWCkRQYHYucgrMFicOuAgQqLdAfOh39u43Gs3io3/VQMzsP8Lsfr2HXu8IECCwSUAAwMtAgACBPheIwECxXWC2nWbbs8VKgVg50FkpYLVAn78gut9zAp2Z/YGBgSIxXyTqi6X8cSRfLOd3ESBAgED/CggA9O/Y6zkBAgS2KtBZKbBxY9rqSgEBAS8OgbwE5pfwN+f37TcaqdVsFdn4Y2a/EwzIq8VaQ4AAAQIrJSAAsFLynkuAAIEeFIitAu37EwzOzraLxIOxWmDzFQM92C1NJpC9wPwH/fwxe/FzMZsfx/DFh78EfdmPnwYSIEAgFwEBgFxGQjsIECDQgwKbbxOY27ChOHUgEg1GXoFOwsEe7JYmE1hxgeIjPxLzNZrzH/qN5hYz+hEIcBEgQIAAgbICAgBlxZQnQIAAga4EYlXA7NxckWAwVgrEioH51QIbt1g10FVlChGomUBnJj8+9GOpfhy5Fx/680fuxV79+dl+FwECBAgQqFJAAKBKTXURIECAwMMKdPIHzOcZ2FicQhCJB4sEhLNzxaoBF4G6CXSy78eM/nwW/pjZb2zxge9jv26jrj8ECBDIU0AAIM9x0SoCBAj0pUCsEIjVAnFMYfHr2blNv7ZyoC9fiew7HR/uMWvfmcmfz7w/P4Nf/HogZvXN5mc/kBpIgACBPhEQAOiTgdZNAgQI1EUgVg/MJyKcXz1QrCKIQMHcXF26qB+ZCszP3s/vx+/sy4/fuwgQIECAQK8ICAD0ykhpJwECBAg8rMCm/AIbf30yQbFqYG4ubdj03+Qf8Br9WqCzD39+Bn8+u/7AIwbSwP2z95t+f///Zpm+t4cAAQIEel1AAKDXR1D7CRAgQKC0QKwiKBITzs0WKwc23L/toNh+MDeXOqcbPLDiTg6D0g90w5ILPPDjvPP7+SX58WNVsRw/Pu5jJn9V8d/N3i/5wHgAAQIECGQlIACQ1XBoDAECBAistMDmRxtu3JiKYECsIOj891hpsPH+kww2ps6Kgo3z5eJ/u//nle5HHZ4fH/GdWfr5n+dn6YtfP2IgPeL+DPqd/1aUj/8r7kubytbBQh8IECBAgEAVAgIAVSiqgwABAgQIbCbQWWHw660H88cfbozEhhvmVxhsntQwAgf9cG35MT9//F1nmX18zHcS5xXL8Afmk+u5CBAgQIAAgeoEBACqs1QTAQIECBAgQIAAAQIECBDIVkAAINuh0TACBAgQIECAAAECBAgQIFCdgABAdZZqIkCAAAECBAgQIECAAAEC2QoIAGQ7NBpGgAABAgQIECBAgAABAgSqExAAqM5STQQIECBAgAABAh5PT6IAAAy1SURBVA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oIAGQ7NBpGgAABAgQIECBAgAABAgSqExAAqM5STQQIECBAgAABAgQIECBAIFsBAYBsh0bDCBAgQIAAAQIECBAgQIBAdQICANVZqokAAQIECBAgQIAAAQIECGQrIACQ7dBoGAECBAgQIECAAAECBAgQqE5AAKA6SzURIECAAAECBAgQIECAAIFsBQQAsh0aDSNAgAABAgQIECBAgAABAtUJCABUZ6kmAgQIECBAgAABAgQIECCQrYAAQLZDo2EECBAgQIAAAQIECBAgQKA6AQGA6izVRIAAAQIECBAgQIAAAQIEshUQAMh2aDSMAAECBAgQIECAAAECBAhUJyAAUJ2lmggQIECAAAECBAgQIECAQLYCAgDZDo2GESBAgAABAgQIECBAgACB6gQEAKqzVBMBAgQIECBAgAABAgQIEMhWQAAg26HRMAIECBAgQIAAAQIECBAgUJ2AAEB1lmoiQIAAAQIECBAgQIAAAQLZCggAZDs0GkaAAAECBAgQIECAAAECBKoTEACozlJNBAgQIECAAAECBAgQIEAgWwEBgGyHRsMIECBAgAABAgQIECBAgEB1AgIA1VmqiQABAgQIECBAgAABAgQIZCsgAJDt0GgYAQIECBAgQIAAAQIECBCoTkAAoDpLNREgQIAAAQIECBAgQIAAgWwFBACyHRoNI0CAAAECBAgQIECAAAEC1QkIAFRnqSYCBAgQIECAAAECBAgQIJCtgABAtkOjYQQIECBAgAABAgQIECBAoDoBAYDqLNVEgAABAgQIECBAgAABAgSyFRAAyHZoNIwAAQIECBAgQIAAAQIECFQnIABQnaWaCBAgQIAAAQIECBAgQIBAtgICANkOjYYRIECAAAECBAgQIECAAIHqBAQAqrNUEwECBAgQIECAAAECBAgQyFZAACDbodEwAgQIECBAgAABAgQIECBQnYAAQHWWaiJAgAABAgQIECBAgAABAtkKCABkOzQaRoAAAQIECBAgQIAAAQIEqhMQAKjOUk0ECBAgQIAAAQIECBAgQCBbAQGAbIdGwwgQIECAAAECBAgQIECAQHUCAgDVWaqJAAECBAgQIECAAAECBAhkKyAAkO3QaBgBAgQIECBAgAABAgQIEKhOQACgOks1ESBAgAABAgQIECBAgACBbAUEALIdGg0jQIAAAQIECBAgQIAAAQLVCQgAVGepJgIECBAgQIAAAQIECBAgkK2AAEC2Q6NhBAgQIECAAAECBAgQIECgOgEBgOos1USAAAECBAgQIECAAAECBLIVEADIdmg0jAABAgQIECBAgAABAgQIVCcgAFCdpZoIECBAgAABAgQIECBAgEC2AgIA2Q6NhhEgQIAAAQIECBAgQIAAgeoEBACqs1QTAQIECBAgQIAAAQIECBDIVkAAINuh0TACBAgQIECAAAECBAgQIFCdgABAdZZqIkCAAAECBAgQIECAAAEC2Qr8f+9M6dYOffB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23800" r="8172" b="23365"/>
          <a:stretch/>
        </p:blipFill>
        <p:spPr>
          <a:xfrm>
            <a:off x="835202" y="1949588"/>
            <a:ext cx="4856297" cy="3202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9914" y="1350301"/>
            <a:ext cx="13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/>
              <a:t>TikTok</a:t>
            </a:r>
            <a:endParaRPr lang="da-DK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87542" y="1306640"/>
            <a:ext cx="8458" cy="44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b="18813"/>
          <a:stretch/>
        </p:blipFill>
        <p:spPr>
          <a:xfrm>
            <a:off x="6125502" y="1736725"/>
            <a:ext cx="5515636" cy="3529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6838" y="1318035"/>
            <a:ext cx="13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/>
              <a:t>YouTube</a:t>
            </a:r>
            <a:endParaRPr lang="da-DK" b="1" dirty="0"/>
          </a:p>
        </p:txBody>
      </p:sp>
      <p:pic>
        <p:nvPicPr>
          <p:cNvPr id="1026" name="Picture 2" descr="https://www.freepnglogos.com/uploads/youtube-logo-hd-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t="28971" r="27602" b="29625"/>
          <a:stretch/>
        </p:blipFill>
        <p:spPr bwMode="auto">
          <a:xfrm>
            <a:off x="10466995" y="1257524"/>
            <a:ext cx="907710" cy="6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vecteezy.com/system/resources/previews/018/910/704/original/tiktok-logo-tiktok-symbol-tiktok-icon-free-free-vecto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5553" r="13018" b="15399"/>
          <a:stretch/>
        </p:blipFill>
        <p:spPr bwMode="auto">
          <a:xfrm>
            <a:off x="5056213" y="1272095"/>
            <a:ext cx="725774" cy="6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4" y="524110"/>
            <a:ext cx="11045303" cy="741196"/>
          </a:xfrm>
        </p:spPr>
        <p:txBody>
          <a:bodyPr>
            <a:noAutofit/>
          </a:bodyPr>
          <a:lstStyle/>
          <a:p>
            <a:r>
              <a:rPr lang="da-DK" sz="2400" dirty="0" smtClean="0"/>
              <a:t>børn går fra ingen eller 1 skærm til 3-4 skærme, som de anser som ‘egne skærme’  </a:t>
            </a:r>
            <a:r>
              <a:rPr lang="da-DK" sz="2400" dirty="0"/>
              <a:t/>
            </a:r>
            <a:br>
              <a:rPr lang="da-DK" sz="2400" dirty="0"/>
            </a:br>
            <a:endParaRPr lang="da-DK" sz="2400" b="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23608"/>
              </p:ext>
            </p:extLst>
          </p:nvPr>
        </p:nvGraphicFramePr>
        <p:xfrm>
          <a:off x="1614488" y="1125539"/>
          <a:ext cx="8280400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478088" y="1412875"/>
            <a:ext cx="0" cy="4391047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02051" y="1412875"/>
            <a:ext cx="0" cy="4391047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/>
          <p:cNvSpPr txBox="1"/>
          <p:nvPr/>
        </p:nvSpPr>
        <p:spPr>
          <a:xfrm>
            <a:off x="595834" y="5949950"/>
            <a:ext cx="8048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/>
              <a:t>Hvilke </a:t>
            </a:r>
            <a:r>
              <a:rPr lang="da-DK" sz="900" i="1" dirty="0" smtClean="0"/>
              <a:t>devices/apparater </a:t>
            </a:r>
            <a:r>
              <a:rPr lang="da-DK" sz="900" i="1" dirty="0"/>
              <a:t>har </a:t>
            </a:r>
            <a:r>
              <a:rPr lang="da-DK" sz="900" i="1" dirty="0" smtClean="0"/>
              <a:t>du, som er </a:t>
            </a:r>
            <a:r>
              <a:rPr lang="da-DK" sz="900" i="1" dirty="0"/>
              <a:t>dine </a:t>
            </a:r>
            <a:r>
              <a:rPr lang="da-DK" sz="900" i="1" dirty="0" smtClean="0"/>
              <a:t>egne?</a:t>
            </a:r>
            <a:endParaRPr lang="da-DK" sz="900" i="1" dirty="0"/>
          </a:p>
        </p:txBody>
      </p:sp>
    </p:spTree>
    <p:extLst>
      <p:ext uri="{BB962C8B-B14F-4D97-AF65-F5344CB8AC3E}">
        <p14:creationId xmlns:p14="http://schemas.microsoft.com/office/powerpoint/2010/main" val="1346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400" dirty="0" smtClean="0"/>
              <a:t>Næsten alle børn bruger sociale medier, og antal af benyttede sociale medier stiger især fra 10 års alderen </a:t>
            </a:r>
            <a:endParaRPr lang="da-DK" sz="24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175500" y="1214438"/>
            <a:ext cx="0" cy="457200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3090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</a:t>
            </a:r>
            <a:endParaRPr lang="da-DK" sz="11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898800"/>
              </p:ext>
            </p:extLst>
          </p:nvPr>
        </p:nvGraphicFramePr>
        <p:xfrm>
          <a:off x="595835" y="1125538"/>
          <a:ext cx="6579666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451437" y="3500437"/>
            <a:ext cx="4032250" cy="1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/>
          <p:cNvSpPr txBox="1"/>
          <p:nvPr/>
        </p:nvSpPr>
        <p:spPr>
          <a:xfrm>
            <a:off x="8166261" y="3685017"/>
            <a:ext cx="2868955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400" b="1" dirty="0" smtClean="0">
                <a:latin typeface="Arial Black" panose="020B0A04020102020204" pitchFamily="34" charset="0"/>
              </a:rPr>
              <a:t>5%</a:t>
            </a:r>
          </a:p>
          <a:p>
            <a:pPr algn="ctr"/>
            <a:r>
              <a:rPr lang="da-DK" sz="1200" dirty="0" smtClean="0"/>
              <a:t>…af de 5-14årige tilkendegiver, at de </a:t>
            </a:r>
            <a:r>
              <a:rPr lang="da-DK" sz="1200" b="1" dirty="0" smtClean="0"/>
              <a:t>IKKE bruger</a:t>
            </a:r>
            <a:r>
              <a:rPr lang="da-DK" sz="1200" dirty="0" smtClean="0"/>
              <a:t> mindst ét socialt medie. Ikke-brugere ligger typisk i alderen 5-7 år, men der ses også ikke-brugere i 8-9 års alderen. </a:t>
            </a:r>
            <a:endParaRPr lang="da-DK" sz="1200" dirty="0"/>
          </a:p>
        </p:txBody>
      </p:sp>
      <p:sp>
        <p:nvSpPr>
          <p:cNvPr id="12" name="TextBox 13"/>
          <p:cNvSpPr txBox="1"/>
          <p:nvPr/>
        </p:nvSpPr>
        <p:spPr>
          <a:xfrm>
            <a:off x="8166262" y="1389790"/>
            <a:ext cx="2868955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400" b="1" dirty="0" smtClean="0">
                <a:latin typeface="Arial Black" panose="020B0A04020102020204" pitchFamily="34" charset="0"/>
              </a:rPr>
              <a:t>95%</a:t>
            </a:r>
          </a:p>
          <a:p>
            <a:pPr algn="ctr"/>
            <a:r>
              <a:rPr lang="da-DK" sz="1200" dirty="0" smtClean="0"/>
              <a:t>…af de 5-14årige tilkendegiver, at de bruger </a:t>
            </a:r>
            <a:r>
              <a:rPr lang="da-DK" sz="1200" b="1" dirty="0" smtClean="0"/>
              <a:t>mindst ét socialt medie</a:t>
            </a:r>
            <a:r>
              <a:rPr lang="da-DK" sz="1200" dirty="0" smtClean="0"/>
              <a:t>. Brugen stiger i takt med alderen, men de mindste er også ombord, selvom det er i mindre grad 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8789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000" dirty="0" smtClean="0"/>
              <a:t>Youtube har en ankerposition hos langt de fleste børn – også de mindste - mens snapchat og tiktok især vækster fra 8/9 års alderen </a:t>
            </a:r>
            <a:endParaRPr lang="da-DK" sz="20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096000" y="1167105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3090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</a:t>
            </a:r>
            <a:endParaRPr lang="da-DK" sz="11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792516"/>
              </p:ext>
            </p:extLst>
          </p:nvPr>
        </p:nvGraphicFramePr>
        <p:xfrm>
          <a:off x="587374" y="1125538"/>
          <a:ext cx="5508625" cy="4977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515466"/>
              </p:ext>
            </p:extLst>
          </p:nvPr>
        </p:nvGraphicFramePr>
        <p:xfrm>
          <a:off x="6096001" y="1125539"/>
          <a:ext cx="5364162" cy="482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46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595834" y="1076324"/>
          <a:ext cx="8021116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 smtClean="0"/>
              <a:t>De 7-14 årige har skruet ned for deres brug af sociale medier de seneste 2 år – især på </a:t>
            </a:r>
            <a:r>
              <a:rPr lang="da-DK" sz="2400" dirty="0" err="1" smtClean="0"/>
              <a:t>tiktok</a:t>
            </a:r>
            <a:endParaRPr lang="da-DK" sz="2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73350" y="2414092"/>
            <a:ext cx="8496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3090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7-14år (n=1.404)</a:t>
            </a:r>
            <a:endParaRPr lang="da-DK" sz="11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3350" y="2950959"/>
            <a:ext cx="8496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3350" y="3500438"/>
            <a:ext cx="8496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3350" y="4022149"/>
            <a:ext cx="8496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3350" y="4559012"/>
            <a:ext cx="8496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3350" y="5106267"/>
            <a:ext cx="849600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/>
          <p:cNvSpPr txBox="1"/>
          <p:nvPr/>
        </p:nvSpPr>
        <p:spPr>
          <a:xfrm>
            <a:off x="9091834" y="3602915"/>
            <a:ext cx="2599734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400" b="1" dirty="0" smtClean="0">
                <a:latin typeface="Arial Black" panose="020B0A04020102020204" pitchFamily="34" charset="0"/>
              </a:rPr>
              <a:t>62%</a:t>
            </a:r>
          </a:p>
          <a:p>
            <a:pPr algn="ctr"/>
            <a:r>
              <a:rPr lang="da-DK" sz="1200" dirty="0" smtClean="0"/>
              <a:t>…af de 7-14årige tilkendegiver, at de </a:t>
            </a:r>
            <a:r>
              <a:rPr lang="da-DK" sz="1200" b="1" u="sng" dirty="0" smtClean="0"/>
              <a:t>aldrig</a:t>
            </a:r>
            <a:r>
              <a:rPr lang="da-DK" sz="1200" b="1" dirty="0" smtClean="0"/>
              <a:t> bruger </a:t>
            </a:r>
            <a:r>
              <a:rPr lang="da-DK" sz="1200" b="1" dirty="0" err="1" smtClean="0"/>
              <a:t>TikTok</a:t>
            </a:r>
            <a:r>
              <a:rPr lang="da-DK" sz="1200" dirty="0" smtClean="0"/>
              <a:t>. I 2022 var det kun 42 % af de 7-14 årige der ikke brugte </a:t>
            </a:r>
            <a:r>
              <a:rPr lang="da-DK" sz="1200" dirty="0" err="1" smtClean="0"/>
              <a:t>TikTok</a:t>
            </a:r>
            <a:r>
              <a:rPr lang="da-DK" sz="1200" dirty="0" smtClean="0"/>
              <a:t>.</a:t>
            </a:r>
            <a:endParaRPr lang="da-DK" sz="1200" dirty="0"/>
          </a:p>
        </p:txBody>
      </p:sp>
      <p:sp>
        <p:nvSpPr>
          <p:cNvPr id="18" name="TextBox 13"/>
          <p:cNvSpPr txBox="1"/>
          <p:nvPr/>
        </p:nvSpPr>
        <p:spPr>
          <a:xfrm>
            <a:off x="9058510" y="1844705"/>
            <a:ext cx="2599734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400" b="1" dirty="0" smtClean="0">
                <a:latin typeface="Arial Black" panose="020B0A04020102020204" pitchFamily="34" charset="0"/>
              </a:rPr>
              <a:t>65%</a:t>
            </a:r>
          </a:p>
          <a:p>
            <a:pPr algn="ctr"/>
            <a:r>
              <a:rPr lang="da-DK" sz="1200" dirty="0" smtClean="0"/>
              <a:t>…af de 7-14årige tilkendegiver, at de </a:t>
            </a:r>
            <a:r>
              <a:rPr lang="da-DK" sz="1200" b="1" dirty="0" smtClean="0"/>
              <a:t>bruger YouTube dagligt</a:t>
            </a:r>
            <a:r>
              <a:rPr lang="da-DK" sz="1200" dirty="0" smtClean="0"/>
              <a:t>. 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476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7375" y="418935"/>
            <a:ext cx="11132948" cy="579212"/>
          </a:xfrm>
        </p:spPr>
        <p:txBody>
          <a:bodyPr>
            <a:noAutofit/>
          </a:bodyPr>
          <a:lstStyle/>
          <a:p>
            <a:r>
              <a:rPr lang="da-DK" sz="2000" dirty="0" smtClean="0"/>
              <a:t>I takt med alderen bliver sociale medier i stigende grad en væsentlig indgang og inspirationskilde til, hvilke film og serier, som børnene vil se</a:t>
            </a:r>
            <a:endParaRPr lang="da-DK" sz="2000" b="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883813" y="1125538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30901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</a:t>
            </a:r>
            <a:r>
              <a:rPr lang="da-DK" sz="1100" dirty="0"/>
              <a:t>(Andel ”enig”)</a:t>
            </a:r>
          </a:p>
          <a:p>
            <a:endParaRPr lang="da-DK" sz="11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953979"/>
              </p:ext>
            </p:extLst>
          </p:nvPr>
        </p:nvGraphicFramePr>
        <p:xfrm>
          <a:off x="775981" y="1125538"/>
          <a:ext cx="6940857" cy="4780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3"/>
          <p:cNvSpPr txBox="1"/>
          <p:nvPr/>
        </p:nvSpPr>
        <p:spPr>
          <a:xfrm>
            <a:off x="8295571" y="2122895"/>
            <a:ext cx="286895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6000" b="1" dirty="0" smtClean="0">
                <a:latin typeface="Arial Black" panose="020B0A04020102020204" pitchFamily="34" charset="0"/>
              </a:rPr>
              <a:t>28%</a:t>
            </a:r>
          </a:p>
          <a:p>
            <a:pPr algn="ctr"/>
            <a:r>
              <a:rPr lang="da-DK" sz="1200" dirty="0" smtClean="0"/>
              <a:t>…af de 5-14årige er enige i, at de oftest </a:t>
            </a:r>
            <a:r>
              <a:rPr lang="da-DK" sz="1200" b="1" dirty="0" smtClean="0"/>
              <a:t>opdager nye flm og serier på sociale medier </a:t>
            </a:r>
            <a:r>
              <a:rPr lang="da-DK" sz="1200" dirty="0" smtClean="0"/>
              <a:t>som fx YouTube eller Tiktok. For de 13-14 årige er det halvdelen, der oftest får kendskab til nye film/serier via sociale medier. 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873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25" y="1125538"/>
            <a:ext cx="10801349" cy="4572000"/>
          </a:xfrm>
        </p:spPr>
        <p:txBody>
          <a:bodyPr anchor="ctr"/>
          <a:lstStyle/>
          <a:p>
            <a:r>
              <a:rPr lang="da-DK" dirty="0" smtClean="0"/>
              <a:t>Hvad vil børn gerne bruge </a:t>
            </a:r>
            <a:br>
              <a:rPr lang="da-DK" dirty="0" smtClean="0"/>
            </a:br>
            <a:r>
              <a:rPr lang="da-DK" dirty="0" smtClean="0"/>
              <a:t>mere tid på?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6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282" y="265007"/>
            <a:ext cx="11641137" cy="741196"/>
          </a:xfrm>
        </p:spPr>
        <p:txBody>
          <a:bodyPr>
            <a:noAutofit/>
          </a:bodyPr>
          <a:lstStyle/>
          <a:p>
            <a:r>
              <a:rPr lang="da-DK" sz="2000" dirty="0" smtClean="0"/>
              <a:t>Hvis børn selv kan vælge, vil drengene helst ‘spille’ eller ‘se youtube’ - og pigerne ville helst ‘gå i biografen’ eller ‘se serier’</a:t>
            </a:r>
            <a:endParaRPr lang="da-DK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87375" y="5972174"/>
            <a:ext cx="3090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</a:t>
            </a:r>
            <a:endParaRPr lang="da-DK" sz="11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744723"/>
              </p:ext>
            </p:extLst>
          </p:nvPr>
        </p:nvGraphicFramePr>
        <p:xfrm>
          <a:off x="587375" y="1097539"/>
          <a:ext cx="6727825" cy="484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7632241" y="1232847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/>
          <p:cNvSpPr txBox="1"/>
          <p:nvPr/>
        </p:nvSpPr>
        <p:spPr>
          <a:xfrm>
            <a:off x="8439455" y="1244097"/>
            <a:ext cx="300294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6000" b="1" dirty="0" smtClean="0">
                <a:latin typeface="Arial Black" panose="020B0A04020102020204" pitchFamily="34" charset="0"/>
              </a:rPr>
              <a:t>21%</a:t>
            </a:r>
          </a:p>
          <a:p>
            <a:pPr algn="ctr"/>
            <a:r>
              <a:rPr lang="da-DK" sz="1200" dirty="0" smtClean="0"/>
              <a:t>…på tværs af de 5-14årige tilkendegiver, at de </a:t>
            </a:r>
            <a:r>
              <a:rPr lang="da-DK" sz="1200" b="1" dirty="0" smtClean="0"/>
              <a:t>helst vil gå i biografen</a:t>
            </a:r>
            <a:r>
              <a:rPr lang="da-DK" sz="1200" dirty="0" smtClean="0"/>
              <a:t>, hvis de havde tid til overs og selv frit kunne vælge. For pigerne er det 24 % og for drengene er det 18 %. </a:t>
            </a:r>
            <a:endParaRPr lang="da-DK" sz="12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02874"/>
              </p:ext>
            </p:extLst>
          </p:nvPr>
        </p:nvGraphicFramePr>
        <p:xfrm>
          <a:off x="7949283" y="3711092"/>
          <a:ext cx="3715898" cy="17705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2006">
                  <a:extLst>
                    <a:ext uri="{9D8B030D-6E8A-4147-A177-3AD203B41FA5}">
                      <a16:colId xmlns:a16="http://schemas.microsoft.com/office/drawing/2014/main" val="4260595889"/>
                    </a:ext>
                  </a:extLst>
                </a:gridCol>
                <a:gridCol w="873473">
                  <a:extLst>
                    <a:ext uri="{9D8B030D-6E8A-4147-A177-3AD203B41FA5}">
                      <a16:colId xmlns:a16="http://schemas.microsoft.com/office/drawing/2014/main" val="3803971476"/>
                    </a:ext>
                  </a:extLst>
                </a:gridCol>
                <a:gridCol w="873473">
                  <a:extLst>
                    <a:ext uri="{9D8B030D-6E8A-4147-A177-3AD203B41FA5}">
                      <a16:colId xmlns:a16="http://schemas.microsoft.com/office/drawing/2014/main" val="1551593187"/>
                    </a:ext>
                  </a:extLst>
                </a:gridCol>
                <a:gridCol w="873473">
                  <a:extLst>
                    <a:ext uri="{9D8B030D-6E8A-4147-A177-3AD203B41FA5}">
                      <a16:colId xmlns:a16="http://schemas.microsoft.com/office/drawing/2014/main" val="1346489333"/>
                    </a:ext>
                  </a:extLst>
                </a:gridCol>
                <a:gridCol w="873473">
                  <a:extLst>
                    <a:ext uri="{9D8B030D-6E8A-4147-A177-3AD203B41FA5}">
                      <a16:colId xmlns:a16="http://schemas.microsoft.com/office/drawing/2014/main" val="221598774"/>
                    </a:ext>
                  </a:extLst>
                </a:gridCol>
              </a:tblGrid>
              <a:tr h="245073">
                <a:tc gridSpan="5">
                  <a:txBody>
                    <a:bodyPr/>
                    <a:lstStyle/>
                    <a:p>
                      <a:pPr algn="ctr"/>
                      <a:r>
                        <a:rPr lang="da-DK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5-14ÅR TOP 3 </a:t>
                      </a:r>
                      <a:endParaRPr lang="da-DK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4276371"/>
                  </a:ext>
                </a:extLst>
              </a:tr>
              <a:tr h="247593">
                <a:tc>
                  <a:txBody>
                    <a:bodyPr/>
                    <a:lstStyle/>
                    <a:p>
                      <a:pPr algn="ctr"/>
                      <a:endParaRPr lang="da-DK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5-6år (n=274)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7-9år (n=424)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10-12år (n=424)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13-14år (n=282)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744354"/>
                  </a:ext>
                </a:extLst>
              </a:tr>
              <a:tr h="425960"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 YouTube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Gå i biografen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Game - Spille digitale spil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Game - Spille digitale spil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7487661"/>
                  </a:ext>
                </a:extLst>
              </a:tr>
              <a:tr h="425960"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 </a:t>
                      </a:r>
                      <a:r>
                        <a:rPr lang="da-DK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serier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 YouTube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Gå i biografen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Gå i biografen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7155691"/>
                  </a:ext>
                </a:extLst>
              </a:tr>
              <a:tr h="425960"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Gå i biografen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Game - Spille digitale spil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 YouTube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 </a:t>
                      </a:r>
                      <a:r>
                        <a:rPr lang="da-DK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serier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4432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1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719402" y="4018633"/>
            <a:ext cx="10945090" cy="1648284"/>
          </a:xfrm>
        </p:spPr>
        <p:txBody>
          <a:bodyPr>
            <a:normAutofit/>
          </a:bodyPr>
          <a:lstStyle/>
          <a:p>
            <a:r>
              <a:rPr lang="da-DK" sz="1800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KONTAKT</a:t>
            </a:r>
          </a:p>
          <a:p>
            <a:endParaRPr lang="da-DK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a-DK" sz="1800" dirty="0">
                <a:latin typeface="Helvetica" panose="020B0604020202020204" pitchFamily="34" charset="0"/>
                <a:cs typeface="Helvetica" panose="020B0604020202020204" pitchFamily="34" charset="0"/>
              </a:rPr>
              <a:t>Martin Koefod </a:t>
            </a:r>
            <a:r>
              <a:rPr lang="da-DK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Hansen		Sanne Juncker Pedersen</a:t>
            </a:r>
            <a:endParaRPr lang="da-DK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a-DK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Analysekonsulent			Redaktør</a:t>
            </a:r>
            <a:r>
              <a:rPr lang="da-DK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da-DK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Publikumsudvikling</a:t>
            </a:r>
          </a:p>
          <a:p>
            <a:r>
              <a:rPr lang="da-DK" sz="1800" dirty="0" smtClean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martinkh@dfi.dk</a:t>
            </a:r>
            <a:r>
              <a:rPr lang="da-DK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		sannep@dfi.dk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Om undersøgelse</a:t>
            </a:r>
            <a:endParaRPr lang="da-DK" sz="32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0"/>
          </p:nvPr>
        </p:nvSpPr>
        <p:spPr>
          <a:xfrm>
            <a:off x="719402" y="1446878"/>
            <a:ext cx="10373471" cy="217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da-DK" sz="1800" b="1" u="sng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da-DK" sz="1800" i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Undersøgelsen </a:t>
            </a:r>
            <a:r>
              <a:rPr lang="da-DK" sz="18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udført i sommeren 2024 i samarbejde med analysebureauet </a:t>
            </a:r>
            <a:r>
              <a:rPr lang="da-DK" sz="1800" i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Norstat </a:t>
            </a:r>
            <a:r>
              <a:rPr lang="da-DK" sz="18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er baseret på mere end 1.400 repræsentative interviews med danske forældre og deres børn i alderen 5-14 år. </a:t>
            </a:r>
            <a:r>
              <a:rPr lang="da-DK" sz="1800" i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a-DK" sz="1800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udsendt invitationer via e-mail til forældre med børn i alderen 5-14 år, og undersøgelsen er opdelt med en kort forældredel, der efterfølges af spørgsmål til barnet, der besvares enten alene eller assisteret af forælderen, hvor dette er nødvendigt. </a:t>
            </a:r>
            <a:endParaRPr lang="da-DK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53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433455" y="2660073"/>
            <a:ext cx="383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 smtClean="0"/>
              <a:t>THE END</a:t>
            </a:r>
            <a:endParaRPr lang="da-DK" sz="6000" b="1" dirty="0"/>
          </a:p>
        </p:txBody>
      </p:sp>
    </p:spTree>
    <p:extLst>
      <p:ext uri="{BB962C8B-B14F-4D97-AF65-F5344CB8AC3E}">
        <p14:creationId xmlns:p14="http://schemas.microsoft.com/office/powerpoint/2010/main" val="55934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400" dirty="0" smtClean="0"/>
              <a:t>Børn går Fra lille skærm, til flere og større skærme</a:t>
            </a:r>
            <a:r>
              <a:rPr lang="da-DK" sz="1400" dirty="0"/>
              <a:t/>
            </a:r>
            <a:br>
              <a:rPr lang="da-DK" sz="1400" dirty="0"/>
            </a:br>
            <a:endParaRPr lang="da-DK" sz="1400" b="0" dirty="0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6096000" y="1125538"/>
          <a:ext cx="5545136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327389"/>
              </p:ext>
            </p:extLst>
          </p:nvPr>
        </p:nvGraphicFramePr>
        <p:xfrm>
          <a:off x="2352368" y="894706"/>
          <a:ext cx="6516200" cy="499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kstfelt 1"/>
          <p:cNvSpPr txBox="1"/>
          <p:nvPr/>
        </p:nvSpPr>
        <p:spPr>
          <a:xfrm>
            <a:off x="595834" y="5949950"/>
            <a:ext cx="8048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/>
              <a:t>Hvilke </a:t>
            </a:r>
            <a:r>
              <a:rPr lang="da-DK" sz="900" i="1" dirty="0" smtClean="0"/>
              <a:t>devices/apparater </a:t>
            </a:r>
            <a:r>
              <a:rPr lang="da-DK" sz="900" i="1" dirty="0"/>
              <a:t>har </a:t>
            </a:r>
            <a:r>
              <a:rPr lang="da-DK" sz="900" i="1" dirty="0" smtClean="0"/>
              <a:t>du, som er </a:t>
            </a:r>
            <a:r>
              <a:rPr lang="da-DK" sz="900" i="1" dirty="0"/>
              <a:t>dine </a:t>
            </a:r>
            <a:r>
              <a:rPr lang="da-DK" sz="900" i="1" dirty="0" smtClean="0"/>
              <a:t>egne?</a:t>
            </a:r>
            <a:endParaRPr lang="da-DK" sz="900" i="1" dirty="0"/>
          </a:p>
        </p:txBody>
      </p:sp>
    </p:spTree>
    <p:extLst>
      <p:ext uri="{BB962C8B-B14F-4D97-AF65-F5344CB8AC3E}">
        <p14:creationId xmlns:p14="http://schemas.microsoft.com/office/powerpoint/2010/main" val="9508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795347"/>
              </p:ext>
            </p:extLst>
          </p:nvPr>
        </p:nvGraphicFramePr>
        <p:xfrm>
          <a:off x="1769774" y="1220402"/>
          <a:ext cx="8379890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5" y="479206"/>
            <a:ext cx="11045303" cy="741196"/>
          </a:xfrm>
        </p:spPr>
        <p:txBody>
          <a:bodyPr>
            <a:noAutofit/>
          </a:bodyPr>
          <a:lstStyle/>
          <a:p>
            <a:r>
              <a:rPr lang="da-DK" sz="2400" dirty="0" smtClean="0"/>
              <a:t>færre 7-8 </a:t>
            </a:r>
            <a:r>
              <a:rPr lang="da-DK" sz="2400" dirty="0"/>
              <a:t>årige </a:t>
            </a:r>
            <a:r>
              <a:rPr lang="da-DK" sz="2400" dirty="0" smtClean="0"/>
              <a:t>har ‘egen smartphone’ i 2024 i forhold til 2022</a:t>
            </a:r>
            <a:r>
              <a:rPr lang="da-DK" sz="1400" dirty="0"/>
              <a:t/>
            </a:r>
            <a:br>
              <a:rPr lang="da-DK" sz="1400" dirty="0"/>
            </a:br>
            <a:endParaRPr lang="da-DK" sz="1200" b="0" dirty="0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415896"/>
              </p:ext>
            </p:extLst>
          </p:nvPr>
        </p:nvGraphicFramePr>
        <p:xfrm>
          <a:off x="8967266" y="1125538"/>
          <a:ext cx="2673869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943713" y="1401355"/>
            <a:ext cx="0" cy="4391047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02301" y="1401355"/>
            <a:ext cx="0" cy="4391047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/>
          <p:cNvSpPr txBox="1"/>
          <p:nvPr/>
        </p:nvSpPr>
        <p:spPr>
          <a:xfrm>
            <a:off x="595834" y="5949950"/>
            <a:ext cx="8048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/>
              <a:t>Hvilke </a:t>
            </a:r>
            <a:r>
              <a:rPr lang="da-DK" sz="900" i="1" dirty="0" smtClean="0"/>
              <a:t>devices/apparater </a:t>
            </a:r>
            <a:r>
              <a:rPr lang="da-DK" sz="900" i="1" dirty="0"/>
              <a:t>har </a:t>
            </a:r>
            <a:r>
              <a:rPr lang="da-DK" sz="900" i="1" dirty="0" smtClean="0"/>
              <a:t>du, som er </a:t>
            </a:r>
            <a:r>
              <a:rPr lang="da-DK" sz="900" i="1" dirty="0"/>
              <a:t>dine </a:t>
            </a:r>
            <a:r>
              <a:rPr lang="da-DK" sz="900" i="1" dirty="0" smtClean="0"/>
              <a:t>egne? (smartphone)</a:t>
            </a:r>
            <a:endParaRPr lang="da-DK" sz="900" i="1" dirty="0"/>
          </a:p>
        </p:txBody>
      </p:sp>
    </p:spTree>
    <p:extLst>
      <p:ext uri="{BB962C8B-B14F-4D97-AF65-F5344CB8AC3E}">
        <p14:creationId xmlns:p14="http://schemas.microsoft.com/office/powerpoint/2010/main" val="22743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282" y="265007"/>
            <a:ext cx="11641137" cy="741196"/>
          </a:xfrm>
        </p:spPr>
        <p:txBody>
          <a:bodyPr>
            <a:normAutofit/>
          </a:bodyPr>
          <a:lstStyle/>
          <a:p>
            <a:r>
              <a:rPr lang="da-DK" sz="2400" dirty="0" smtClean="0"/>
              <a:t>Jo ældre børnene bliver, jo flere skærmaktiviteter har de i gang på samme tid</a:t>
            </a:r>
            <a:endParaRPr lang="da-DK" sz="24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151255" y="1235570"/>
            <a:ext cx="0" cy="471438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75" y="5972174"/>
            <a:ext cx="5241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smtClean="0"/>
              <a:t>Base: 5-14år (n=1.404) – Grafen viser andel der er ”Enig” i udsagnet</a:t>
            </a:r>
            <a:endParaRPr lang="da-DK" sz="11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483848"/>
              </p:ext>
            </p:extLst>
          </p:nvPr>
        </p:nvGraphicFramePr>
        <p:xfrm>
          <a:off x="587375" y="1125538"/>
          <a:ext cx="6563880" cy="4846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3"/>
          <p:cNvSpPr txBox="1"/>
          <p:nvPr/>
        </p:nvSpPr>
        <p:spPr>
          <a:xfrm>
            <a:off x="8159146" y="1717034"/>
            <a:ext cx="2868955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8000" b="1" dirty="0" smtClean="0">
                <a:latin typeface="Arial Black" panose="020B0A04020102020204" pitchFamily="34" charset="0"/>
              </a:rPr>
              <a:t>36%</a:t>
            </a:r>
          </a:p>
          <a:p>
            <a:pPr algn="ctr"/>
            <a:r>
              <a:rPr lang="da-DK" sz="1400" dirty="0" smtClean="0"/>
              <a:t>…af de 5-14årige tilkendegiver, at de ofte ser/laver flere ting på skærme på én og samme tid. Tendensen stiger markant i takt med alderen og adgang til flere og større skærme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7892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25" y="1125538"/>
            <a:ext cx="10801349" cy="4572000"/>
          </a:xfrm>
        </p:spPr>
        <p:txBody>
          <a:bodyPr anchor="ctr"/>
          <a:lstStyle/>
          <a:p>
            <a:r>
              <a:rPr lang="da-DK" dirty="0" smtClean="0"/>
              <a:t>BØRNS BRUG AF</a:t>
            </a:r>
            <a:br>
              <a:rPr lang="da-DK" dirty="0" smtClean="0"/>
            </a:br>
            <a:r>
              <a:rPr lang="da-DK" dirty="0" smtClean="0"/>
              <a:t> FILM OG SERIER?</a:t>
            </a:r>
            <a:br>
              <a:rPr lang="da-DK" dirty="0" smtClean="0"/>
            </a:b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39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5834" y="379150"/>
            <a:ext cx="11045304" cy="741196"/>
          </a:xfrm>
        </p:spPr>
        <p:txBody>
          <a:bodyPr>
            <a:noAutofit/>
          </a:bodyPr>
          <a:lstStyle/>
          <a:p>
            <a:r>
              <a:rPr lang="da-DK" sz="2400" dirty="0" smtClean="0"/>
              <a:t>ALLE BØRN SER FILM, og knap HALVDELEN SER FILM MINDST UGENTLIGT (5-14 årige)</a:t>
            </a:r>
            <a:r>
              <a:rPr lang="da-DK" sz="1400" dirty="0"/>
              <a:t/>
            </a:r>
            <a:br>
              <a:rPr lang="da-DK" sz="1400" dirty="0"/>
            </a:br>
            <a:endParaRPr lang="da-DK" sz="1400" b="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32400" y="1244740"/>
            <a:ext cx="8458" cy="44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333441"/>
              </p:ext>
            </p:extLst>
          </p:nvPr>
        </p:nvGraphicFramePr>
        <p:xfrm>
          <a:off x="452927" y="1105587"/>
          <a:ext cx="4779473" cy="478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427166"/>
              </p:ext>
            </p:extLst>
          </p:nvPr>
        </p:nvGraphicFramePr>
        <p:xfrm>
          <a:off x="5240858" y="1125538"/>
          <a:ext cx="6400280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kstfelt 1"/>
          <p:cNvSpPr txBox="1"/>
          <p:nvPr/>
        </p:nvSpPr>
        <p:spPr>
          <a:xfrm>
            <a:off x="578916" y="6036746"/>
            <a:ext cx="16850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/>
              <a:t>HVOR OFTE SER DU FILM?</a:t>
            </a:r>
          </a:p>
        </p:txBody>
      </p:sp>
    </p:spTree>
    <p:extLst>
      <p:ext uri="{BB962C8B-B14F-4D97-AF65-F5344CB8AC3E}">
        <p14:creationId xmlns:p14="http://schemas.microsoft.com/office/powerpoint/2010/main" val="19901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800" dirty="0" smtClean="0"/>
              <a:t>ALLE børn SER (OGSÅ) Serier – og oftere end film</a:t>
            </a:r>
            <a:r>
              <a:rPr lang="da-DK" sz="1400" dirty="0"/>
              <a:t/>
            </a:r>
            <a:br>
              <a:rPr lang="da-DK" sz="1400" dirty="0"/>
            </a:br>
            <a:endParaRPr lang="da-DK" sz="1200" b="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44699" y="1239838"/>
            <a:ext cx="8458" cy="44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121384"/>
              </p:ext>
            </p:extLst>
          </p:nvPr>
        </p:nvGraphicFramePr>
        <p:xfrm>
          <a:off x="695325" y="1115753"/>
          <a:ext cx="4549373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2303043" y="3187419"/>
            <a:ext cx="1486773" cy="8166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3200" b="1" dirty="0" smtClean="0"/>
              <a:t>34% </a:t>
            </a:r>
          </a:p>
          <a:p>
            <a:pPr algn="ctr"/>
            <a:r>
              <a:rPr lang="da-DK" sz="1100" dirty="0" smtClean="0"/>
              <a:t>ser serier hver dag!</a:t>
            </a:r>
            <a:endParaRPr lang="da-DK" sz="11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878458"/>
              </p:ext>
            </p:extLst>
          </p:nvPr>
        </p:nvGraphicFramePr>
        <p:xfrm>
          <a:off x="5244700" y="1125538"/>
          <a:ext cx="6396438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ktangel 1"/>
          <p:cNvSpPr/>
          <p:nvPr/>
        </p:nvSpPr>
        <p:spPr>
          <a:xfrm>
            <a:off x="587376" y="5999007"/>
            <a:ext cx="81409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/>
              <a:t>Hvor ofte ser du serier (både derhjemme, hos venner eller andre steder)?</a:t>
            </a:r>
          </a:p>
        </p:txBody>
      </p:sp>
    </p:spTree>
    <p:extLst>
      <p:ext uri="{BB962C8B-B14F-4D97-AF65-F5344CB8AC3E}">
        <p14:creationId xmlns:p14="http://schemas.microsoft.com/office/powerpoint/2010/main" val="5849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FI_MASTER_18">
  <a:themeElements>
    <a:clrScheme name="DFI">
      <a:dk1>
        <a:sysClr val="windowText" lastClr="000000"/>
      </a:dk1>
      <a:lt1>
        <a:sysClr val="window" lastClr="FFFFFF"/>
      </a:lt1>
      <a:dk2>
        <a:srgbClr val="404040"/>
      </a:dk2>
      <a:lt2>
        <a:srgbClr val="D8D8D8"/>
      </a:lt2>
      <a:accent1>
        <a:srgbClr val="00285A"/>
      </a:accent1>
      <a:accent2>
        <a:srgbClr val="D96619"/>
      </a:accent2>
      <a:accent3>
        <a:srgbClr val="A5A5A5"/>
      </a:accent3>
      <a:accent4>
        <a:srgbClr val="C82B17"/>
      </a:accent4>
      <a:accent5>
        <a:srgbClr val="EBA117"/>
      </a:accent5>
      <a:accent6>
        <a:srgbClr val="109854"/>
      </a:accent6>
      <a:hlink>
        <a:srgbClr val="0563C1"/>
      </a:hlink>
      <a:folHlink>
        <a:srgbClr val="A527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belon DFI blå.potx" id="{0C15516D-0944-4FEB-A535-727F5047ECE8}" vid="{2A0D60BD-0206-4456-BB61-3EB373CA1005}"/>
    </a:ext>
  </a:extLst>
</a:theme>
</file>

<file path=ppt/theme/theme2.xml><?xml version="1.0" encoding="utf-8"?>
<a:theme xmlns:a="http://schemas.openxmlformats.org/drawingml/2006/main" name="Uden logo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belon DFI blå.potx" id="{0C15516D-0944-4FEB-A535-727F5047ECE8}" vid="{67EA17CB-C614-47EF-9464-BC3D3C8AD6B4}"/>
    </a:ext>
  </a:extLst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FI">
    <a:dk1>
      <a:sysClr val="windowText" lastClr="000000"/>
    </a:dk1>
    <a:lt1>
      <a:sysClr val="window" lastClr="FFFFFF"/>
    </a:lt1>
    <a:dk2>
      <a:srgbClr val="404040"/>
    </a:dk2>
    <a:lt2>
      <a:srgbClr val="D8D8D8"/>
    </a:lt2>
    <a:accent1>
      <a:srgbClr val="00285A"/>
    </a:accent1>
    <a:accent2>
      <a:srgbClr val="D96619"/>
    </a:accent2>
    <a:accent3>
      <a:srgbClr val="A5A5A5"/>
    </a:accent3>
    <a:accent4>
      <a:srgbClr val="C82B17"/>
    </a:accent4>
    <a:accent5>
      <a:srgbClr val="EBA117"/>
    </a:accent5>
    <a:accent6>
      <a:srgbClr val="109854"/>
    </a:accent6>
    <a:hlink>
      <a:srgbClr val="0563C1"/>
    </a:hlink>
    <a:folHlink>
      <a:srgbClr val="A52771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Skabelon DFI blå</Template>
  <TotalTime>47284</TotalTime>
  <Words>1811</Words>
  <Application>Microsoft Office PowerPoint</Application>
  <PresentationFormat>Widescreen</PresentationFormat>
  <Paragraphs>184</Paragraphs>
  <Slides>37</Slides>
  <Notes>26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Helvetica</vt:lpstr>
      <vt:lpstr>Times New Roman</vt:lpstr>
      <vt:lpstr>DFI_MASTER_18</vt:lpstr>
      <vt:lpstr>Uden logo</vt:lpstr>
      <vt:lpstr>Vidste du? (2024)</vt:lpstr>
      <vt:lpstr>BØRNS SKÆRME? </vt:lpstr>
      <vt:lpstr>børn går fra ingen eller 1 skærm til 3-4 skærme, som de anser som ‘egne skærme’   </vt:lpstr>
      <vt:lpstr>Børn går Fra lille skærm, til flere og større skærme </vt:lpstr>
      <vt:lpstr>færre 7-8 årige har ‘egen smartphone’ i 2024 i forhold til 2022 </vt:lpstr>
      <vt:lpstr>Jo ældre børnene bliver, jo flere skærmaktiviteter har de i gang på samme tid</vt:lpstr>
      <vt:lpstr>BØRNS BRUG AF  FILM OG SERIER?  </vt:lpstr>
      <vt:lpstr>ALLE BØRN SER FILM, og knap HALVDELEN SER FILM MINDST UGENTLIGT (5-14 årige) </vt:lpstr>
      <vt:lpstr>ALLE børn SER (OGSÅ) Serier – og oftere end film </vt:lpstr>
      <vt:lpstr>børn ser i høj grad film og serier for at ”KOBle fra” og slappe af</vt:lpstr>
      <vt:lpstr>de yngste kan have svært at koncentrere sig om at se en hel film på én gang</vt:lpstr>
      <vt:lpstr>BØRN er risikovillige og SER FILM/SERIER, DER IKKE ER BEREGNET TIL DEM – og tendensen stiger markant i takt med alderen </vt:lpstr>
      <vt:lpstr>Børn har Stor åbenhed for film og serier på andre sprog end dansk og engelsk</vt:lpstr>
      <vt:lpstr>I takt med alderen orienterer børn sig i stigende grad mod udenlandske film og serier – især fra 9 års alderen</vt:lpstr>
      <vt:lpstr>Animation er som udgangspunkt en naturlig præference for de mindste, men interessen for ‘Live action’ stiger fra 8 års alderen</vt:lpstr>
      <vt:lpstr>Børn OG biografen?</vt:lpstr>
      <vt:lpstr>Børn beskriver især Biografen med ord som ‘Hygge’, ‘familie’, ‘Underholdning’ og fællesoplevelser</vt:lpstr>
      <vt:lpstr>Størstedelen af 5-14 årige GÅR fortsat I BIOGRAFEN - Flest fra 7år+ </vt:lpstr>
      <vt:lpstr>Den konkrete Film, fællesskab og en større oplevelse er driver biografbesøget for børnene</vt:lpstr>
      <vt:lpstr>I takt med alderen stiger Behovet for Enighed om valget af biograffilm, mens værdien af en ‘ud af huset’ oplevelse falder en smule med alderen</vt:lpstr>
      <vt:lpstr>Ifølge forældre er Økonomi, manglende værdi for pengene og mangel på familievenlige film de største barrierer for flere biografture</vt:lpstr>
      <vt:lpstr>Børn og STREAMINGTJENSTER?</vt:lpstr>
      <vt:lpstr>Børn beskriver streaming med ord som ‘Underholdning’, ‘Hygge’, ‘sjov’ og ‘afslapning’</vt:lpstr>
      <vt:lpstr>Nuancer på specifikke tjenester</vt:lpstr>
      <vt:lpstr>Netflix og disney+ har en ankerposition i børns forbrug, og dr anvendes fortsat af halvdelen </vt:lpstr>
      <vt:lpstr> dr og disney+ oplever markante fald i 13-14 år, mens netflix cementerer sin ankerposition fra 11år+  </vt:lpstr>
      <vt:lpstr>Børn og Sociale medier?</vt:lpstr>
      <vt:lpstr>Børn beskriver overordnet Sociale medier med ord som ‘venner’, ‘tidsfordriv’, ‘underholdning’ og Sjov</vt:lpstr>
      <vt:lpstr>Nuancer på specifikke tjenester</vt:lpstr>
      <vt:lpstr>Næsten alle børn bruger sociale medier, og antal af benyttede sociale medier stiger især fra 10 års alderen </vt:lpstr>
      <vt:lpstr>Youtube har en ankerposition hos langt de fleste børn – også de mindste - mens snapchat og tiktok især vækster fra 8/9 års alderen </vt:lpstr>
      <vt:lpstr>De 7-14 årige har skruet ned for deres brug af sociale medier de seneste 2 år – især på tiktok</vt:lpstr>
      <vt:lpstr>I takt med alderen bliver sociale medier i stigende grad en væsentlig indgang og inspirationskilde til, hvilke film og serier, som børnene vil se</vt:lpstr>
      <vt:lpstr>Hvad vil børn gerne bruge  mere tid på?</vt:lpstr>
      <vt:lpstr>Hvis børn selv kan vælge, vil drengene helst ‘spille’ eller ‘se youtube’ - og pigerne ville helst ‘gå i biografen’ eller ‘se serier’</vt:lpstr>
      <vt:lpstr>Om undersøgelse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Kofoed Hansen DFI</dc:creator>
  <cp:lastModifiedBy>Sanne Juncker Pedersen DFI</cp:lastModifiedBy>
  <cp:revision>695</cp:revision>
  <cp:lastPrinted>2018-01-31T12:56:32Z</cp:lastPrinted>
  <dcterms:created xsi:type="dcterms:W3CDTF">2020-04-29T08:03:08Z</dcterms:created>
  <dcterms:modified xsi:type="dcterms:W3CDTF">2024-12-17T08:28:55Z</dcterms:modified>
</cp:coreProperties>
</file>